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48" r:id="rId1"/>
  </p:sldMasterIdLst>
  <p:notesMasterIdLst>
    <p:notesMasterId r:id="rId32"/>
  </p:notesMasterIdLst>
  <p:sldIdLst>
    <p:sldId id="256" r:id="rId2"/>
    <p:sldId id="257" r:id="rId3"/>
    <p:sldId id="306" r:id="rId4"/>
    <p:sldId id="307" r:id="rId5"/>
    <p:sldId id="308" r:id="rId6"/>
    <p:sldId id="309" r:id="rId7"/>
    <p:sldId id="310" r:id="rId8"/>
    <p:sldId id="327" r:id="rId9"/>
    <p:sldId id="313" r:id="rId10"/>
    <p:sldId id="326" r:id="rId11"/>
    <p:sldId id="314" r:id="rId12"/>
    <p:sldId id="311" r:id="rId13"/>
    <p:sldId id="312" r:id="rId14"/>
    <p:sldId id="289" r:id="rId15"/>
    <p:sldId id="293" r:id="rId16"/>
    <p:sldId id="294" r:id="rId17"/>
    <p:sldId id="295" r:id="rId18"/>
    <p:sldId id="296" r:id="rId19"/>
    <p:sldId id="317" r:id="rId20"/>
    <p:sldId id="318" r:id="rId21"/>
    <p:sldId id="319" r:id="rId22"/>
    <p:sldId id="299" r:id="rId23"/>
    <p:sldId id="303" r:id="rId24"/>
    <p:sldId id="320" r:id="rId25"/>
    <p:sldId id="301" r:id="rId26"/>
    <p:sldId id="321" r:id="rId27"/>
    <p:sldId id="322" r:id="rId28"/>
    <p:sldId id="323" r:id="rId29"/>
    <p:sldId id="324" r:id="rId30"/>
    <p:sldId id="325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401E"/>
    <a:srgbClr val="3B776E"/>
    <a:srgbClr val="336C68"/>
    <a:srgbClr val="C9C8CD"/>
    <a:srgbClr val="DCDBE2"/>
    <a:srgbClr val="CBC9CE"/>
    <a:srgbClr val="38736B"/>
    <a:srgbClr val="3D7A6E"/>
    <a:srgbClr val="9B9A9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12894DE-CB2E-E244-9B25-DE60266F06E0}" v="679" dt="2024-03-18T21:39:57.42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Destaqu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Estilo Médio 2 - Destaque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Estilo Mé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Estilo Médio 2 - Destaque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21"/>
    <p:restoredTop sz="95492"/>
  </p:normalViewPr>
  <p:slideViewPr>
    <p:cSldViewPr snapToGrid="0" snapToObjects="1">
      <p:cViewPr varScale="1">
        <p:scale>
          <a:sx n="100" d="100"/>
          <a:sy n="100" d="100"/>
        </p:scale>
        <p:origin x="23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ís Paulo Peixoto Santos" userId="1bcb44e7-5d82-436c-b2eb-8036fed75eb8" providerId="ADAL" clId="{512894DE-CB2E-E244-9B25-DE60266F06E0}"/>
    <pc:docChg chg="undo custSel addSld delSld modSld sldOrd">
      <pc:chgData name="Luís Paulo Peixoto Santos" userId="1bcb44e7-5d82-436c-b2eb-8036fed75eb8" providerId="ADAL" clId="{512894DE-CB2E-E244-9B25-DE60266F06E0}" dt="2024-03-18T21:39:57.422" v="971" actId="20577"/>
      <pc:docMkLst>
        <pc:docMk/>
      </pc:docMkLst>
      <pc:sldChg chg="modSp mod">
        <pc:chgData name="Luís Paulo Peixoto Santos" userId="1bcb44e7-5d82-436c-b2eb-8036fed75eb8" providerId="ADAL" clId="{512894DE-CB2E-E244-9B25-DE60266F06E0}" dt="2024-03-18T18:06:55.373" v="831" actId="948"/>
        <pc:sldMkLst>
          <pc:docMk/>
          <pc:sldMk cId="206091920" sldId="289"/>
        </pc:sldMkLst>
        <pc:spChg chg="mod">
          <ac:chgData name="Luís Paulo Peixoto Santos" userId="1bcb44e7-5d82-436c-b2eb-8036fed75eb8" providerId="ADAL" clId="{512894DE-CB2E-E244-9B25-DE60266F06E0}" dt="2024-03-18T18:06:55.373" v="831" actId="948"/>
          <ac:spMkLst>
            <pc:docMk/>
            <pc:sldMk cId="206091920" sldId="289"/>
            <ac:spMk id="3" creationId="{959EB5FA-D046-706D-01F2-FDA3E25E70DC}"/>
          </ac:spMkLst>
        </pc:spChg>
      </pc:sldChg>
      <pc:sldChg chg="modSp mod">
        <pc:chgData name="Luís Paulo Peixoto Santos" userId="1bcb44e7-5d82-436c-b2eb-8036fed75eb8" providerId="ADAL" clId="{512894DE-CB2E-E244-9B25-DE60266F06E0}" dt="2024-03-14T11:47:37.563" v="127" actId="20577"/>
        <pc:sldMkLst>
          <pc:docMk/>
          <pc:sldMk cId="1248427002" sldId="310"/>
        </pc:sldMkLst>
        <pc:spChg chg="mod">
          <ac:chgData name="Luís Paulo Peixoto Santos" userId="1bcb44e7-5d82-436c-b2eb-8036fed75eb8" providerId="ADAL" clId="{512894DE-CB2E-E244-9B25-DE60266F06E0}" dt="2024-03-14T11:47:37.563" v="127" actId="20577"/>
          <ac:spMkLst>
            <pc:docMk/>
            <pc:sldMk cId="1248427002" sldId="310"/>
            <ac:spMk id="3" creationId="{64D5CD4D-B759-EAA6-6578-EA316A62A85E}"/>
          </ac:spMkLst>
        </pc:spChg>
      </pc:sldChg>
      <pc:sldChg chg="modSp mod modAnim">
        <pc:chgData name="Luís Paulo Peixoto Santos" userId="1bcb44e7-5d82-436c-b2eb-8036fed75eb8" providerId="ADAL" clId="{512894DE-CB2E-E244-9B25-DE60266F06E0}" dt="2024-03-18T17:56:20.253" v="640"/>
        <pc:sldMkLst>
          <pc:docMk/>
          <pc:sldMk cId="2616037564" sldId="311"/>
        </pc:sldMkLst>
        <pc:spChg chg="mod">
          <ac:chgData name="Luís Paulo Peixoto Santos" userId="1bcb44e7-5d82-436c-b2eb-8036fed75eb8" providerId="ADAL" clId="{512894DE-CB2E-E244-9B25-DE60266F06E0}" dt="2024-03-18T17:56:20.253" v="640"/>
          <ac:spMkLst>
            <pc:docMk/>
            <pc:sldMk cId="2616037564" sldId="311"/>
            <ac:spMk id="3" creationId="{7929FA8D-2C04-7AB5-7318-27AF129584C3}"/>
          </ac:spMkLst>
        </pc:spChg>
      </pc:sldChg>
      <pc:sldChg chg="modSp mod">
        <pc:chgData name="Luís Paulo Peixoto Santos" userId="1bcb44e7-5d82-436c-b2eb-8036fed75eb8" providerId="ADAL" clId="{512894DE-CB2E-E244-9B25-DE60266F06E0}" dt="2024-03-18T21:39:57.422" v="971" actId="20577"/>
        <pc:sldMkLst>
          <pc:docMk/>
          <pc:sldMk cId="2385282575" sldId="312"/>
        </pc:sldMkLst>
        <pc:spChg chg="mod">
          <ac:chgData name="Luís Paulo Peixoto Santos" userId="1bcb44e7-5d82-436c-b2eb-8036fed75eb8" providerId="ADAL" clId="{512894DE-CB2E-E244-9B25-DE60266F06E0}" dt="2024-03-18T21:39:57.422" v="971" actId="20577"/>
          <ac:spMkLst>
            <pc:docMk/>
            <pc:sldMk cId="2385282575" sldId="312"/>
            <ac:spMk id="3" creationId="{7929FA8D-2C04-7AB5-7318-27AF129584C3}"/>
          </ac:spMkLst>
        </pc:spChg>
      </pc:sldChg>
      <pc:sldChg chg="modSp mod ord modAnim">
        <pc:chgData name="Luís Paulo Peixoto Santos" userId="1bcb44e7-5d82-436c-b2eb-8036fed75eb8" providerId="ADAL" clId="{512894DE-CB2E-E244-9B25-DE60266F06E0}" dt="2024-03-18T17:30:01.418" v="357" actId="20578"/>
        <pc:sldMkLst>
          <pc:docMk/>
          <pc:sldMk cId="3134488241" sldId="313"/>
        </pc:sldMkLst>
        <pc:spChg chg="mod">
          <ac:chgData name="Luís Paulo Peixoto Santos" userId="1bcb44e7-5d82-436c-b2eb-8036fed75eb8" providerId="ADAL" clId="{512894DE-CB2E-E244-9B25-DE60266F06E0}" dt="2024-03-14T11:42:58.874" v="87" actId="20577"/>
          <ac:spMkLst>
            <pc:docMk/>
            <pc:sldMk cId="3134488241" sldId="313"/>
            <ac:spMk id="3" creationId="{32A869A7-265A-2E5D-6B11-3B2DBA32FE76}"/>
          </ac:spMkLst>
        </pc:spChg>
        <pc:spChg chg="mod">
          <ac:chgData name="Luís Paulo Peixoto Santos" userId="1bcb44e7-5d82-436c-b2eb-8036fed75eb8" providerId="ADAL" clId="{512894DE-CB2E-E244-9B25-DE60266F06E0}" dt="2024-03-14T11:43:06.488" v="88" actId="1076"/>
          <ac:spMkLst>
            <pc:docMk/>
            <pc:sldMk cId="3134488241" sldId="313"/>
            <ac:spMk id="5" creationId="{5BC89488-9C8C-62F7-2E33-FE9DBE10DE1E}"/>
          </ac:spMkLst>
        </pc:spChg>
        <pc:spChg chg="mod">
          <ac:chgData name="Luís Paulo Peixoto Santos" userId="1bcb44e7-5d82-436c-b2eb-8036fed75eb8" providerId="ADAL" clId="{512894DE-CB2E-E244-9B25-DE60266F06E0}" dt="2024-03-14T11:43:09.809" v="89" actId="1076"/>
          <ac:spMkLst>
            <pc:docMk/>
            <pc:sldMk cId="3134488241" sldId="313"/>
            <ac:spMk id="7" creationId="{186A24E6-67D2-7588-A67A-C6A5EBA94FFE}"/>
          </ac:spMkLst>
        </pc:spChg>
      </pc:sldChg>
      <pc:sldChg chg="ord">
        <pc:chgData name="Luís Paulo Peixoto Santos" userId="1bcb44e7-5d82-436c-b2eb-8036fed75eb8" providerId="ADAL" clId="{512894DE-CB2E-E244-9B25-DE60266F06E0}" dt="2024-03-18T17:28:00.897" v="352" actId="20578"/>
        <pc:sldMkLst>
          <pc:docMk/>
          <pc:sldMk cId="1323557749" sldId="314"/>
        </pc:sldMkLst>
      </pc:sldChg>
      <pc:sldChg chg="modSp del">
        <pc:chgData name="Luís Paulo Peixoto Santos" userId="1bcb44e7-5d82-436c-b2eb-8036fed75eb8" providerId="ADAL" clId="{512894DE-CB2E-E244-9B25-DE60266F06E0}" dt="2024-03-18T18:05:18.951" v="822" actId="2696"/>
        <pc:sldMkLst>
          <pc:docMk/>
          <pc:sldMk cId="231162372" sldId="315"/>
        </pc:sldMkLst>
        <pc:spChg chg="mod">
          <ac:chgData name="Luís Paulo Peixoto Santos" userId="1bcb44e7-5d82-436c-b2eb-8036fed75eb8" providerId="ADAL" clId="{512894DE-CB2E-E244-9B25-DE60266F06E0}" dt="2024-03-18T18:05:03.992" v="821" actId="20577"/>
          <ac:spMkLst>
            <pc:docMk/>
            <pc:sldMk cId="231162372" sldId="315"/>
            <ac:spMk id="5" creationId="{C2BC5F2B-3550-B0B3-3C88-32C8AA234690}"/>
          </ac:spMkLst>
        </pc:spChg>
        <pc:spChg chg="mod">
          <ac:chgData name="Luís Paulo Peixoto Santos" userId="1bcb44e7-5d82-436c-b2eb-8036fed75eb8" providerId="ADAL" clId="{512894DE-CB2E-E244-9B25-DE60266F06E0}" dt="2024-03-13T17:54:07.060" v="53" actId="20577"/>
          <ac:spMkLst>
            <pc:docMk/>
            <pc:sldMk cId="231162372" sldId="315"/>
            <ac:spMk id="6" creationId="{0E84AD29-BA8B-4276-FF7B-ED48FC335104}"/>
          </ac:spMkLst>
        </pc:spChg>
      </pc:sldChg>
      <pc:sldChg chg="modSp del mod">
        <pc:chgData name="Luís Paulo Peixoto Santos" userId="1bcb44e7-5d82-436c-b2eb-8036fed75eb8" providerId="ADAL" clId="{512894DE-CB2E-E244-9B25-DE60266F06E0}" dt="2024-03-18T18:05:48.464" v="823" actId="2696"/>
        <pc:sldMkLst>
          <pc:docMk/>
          <pc:sldMk cId="2779915078" sldId="316"/>
        </pc:sldMkLst>
        <pc:spChg chg="mod">
          <ac:chgData name="Luís Paulo Peixoto Santos" userId="1bcb44e7-5d82-436c-b2eb-8036fed75eb8" providerId="ADAL" clId="{512894DE-CB2E-E244-9B25-DE60266F06E0}" dt="2024-03-14T11:45:30.437" v="98" actId="20577"/>
          <ac:spMkLst>
            <pc:docMk/>
            <pc:sldMk cId="2779915078" sldId="316"/>
            <ac:spMk id="3" creationId="{1561204F-D050-C7BD-F488-29D34DC8556B}"/>
          </ac:spMkLst>
        </pc:spChg>
      </pc:sldChg>
      <pc:sldChg chg="addSp modSp mod modAnim">
        <pc:chgData name="Luís Paulo Peixoto Santos" userId="1bcb44e7-5d82-436c-b2eb-8036fed75eb8" providerId="ADAL" clId="{512894DE-CB2E-E244-9B25-DE60266F06E0}" dt="2024-03-18T20:05:38.866" v="959" actId="20577"/>
        <pc:sldMkLst>
          <pc:docMk/>
          <pc:sldMk cId="555890648" sldId="317"/>
        </pc:sldMkLst>
        <pc:spChg chg="mod">
          <ac:chgData name="Luís Paulo Peixoto Santos" userId="1bcb44e7-5d82-436c-b2eb-8036fed75eb8" providerId="ADAL" clId="{512894DE-CB2E-E244-9B25-DE60266F06E0}" dt="2024-03-18T20:05:38.866" v="959" actId="20577"/>
          <ac:spMkLst>
            <pc:docMk/>
            <pc:sldMk cId="555890648" sldId="317"/>
            <ac:spMk id="3" creationId="{0064D96E-4B69-3FFE-9EA0-1308E04F2576}"/>
          </ac:spMkLst>
        </pc:spChg>
        <pc:spChg chg="add mod">
          <ac:chgData name="Luís Paulo Peixoto Santos" userId="1bcb44e7-5d82-436c-b2eb-8036fed75eb8" providerId="ADAL" clId="{512894DE-CB2E-E244-9B25-DE60266F06E0}" dt="2024-03-18T18:12:59.654" v="879" actId="14100"/>
          <ac:spMkLst>
            <pc:docMk/>
            <pc:sldMk cId="555890648" sldId="317"/>
            <ac:spMk id="5" creationId="{5E4941A4-D222-9BA4-0460-8724C89A57F0}"/>
          </ac:spMkLst>
        </pc:spChg>
        <pc:spChg chg="add mod">
          <ac:chgData name="Luís Paulo Peixoto Santos" userId="1bcb44e7-5d82-436c-b2eb-8036fed75eb8" providerId="ADAL" clId="{512894DE-CB2E-E244-9B25-DE60266F06E0}" dt="2024-03-18T18:14:34.287" v="921" actId="14100"/>
          <ac:spMkLst>
            <pc:docMk/>
            <pc:sldMk cId="555890648" sldId="317"/>
            <ac:spMk id="7" creationId="{376D9A36-B0EB-5A98-46E3-8F2AB2453D18}"/>
          </ac:spMkLst>
        </pc:spChg>
      </pc:sldChg>
      <pc:sldChg chg="addSp delSp modSp mod delAnim modAnim">
        <pc:chgData name="Luís Paulo Peixoto Santos" userId="1bcb44e7-5d82-436c-b2eb-8036fed75eb8" providerId="ADAL" clId="{512894DE-CB2E-E244-9B25-DE60266F06E0}" dt="2024-03-18T18:18:19.517" v="950" actId="14100"/>
        <pc:sldMkLst>
          <pc:docMk/>
          <pc:sldMk cId="3977488388" sldId="319"/>
        </pc:sldMkLst>
        <pc:spChg chg="add mod">
          <ac:chgData name="Luís Paulo Peixoto Santos" userId="1bcb44e7-5d82-436c-b2eb-8036fed75eb8" providerId="ADAL" clId="{512894DE-CB2E-E244-9B25-DE60266F06E0}" dt="2024-03-18T18:18:19.517" v="950" actId="14100"/>
          <ac:spMkLst>
            <pc:docMk/>
            <pc:sldMk cId="3977488388" sldId="319"/>
            <ac:spMk id="5" creationId="{1B830FCF-1707-6D7A-AA1C-9D227765CCBE}"/>
          </ac:spMkLst>
        </pc:spChg>
        <pc:spChg chg="add del mod">
          <ac:chgData name="Luís Paulo Peixoto Santos" userId="1bcb44e7-5d82-436c-b2eb-8036fed75eb8" providerId="ADAL" clId="{512894DE-CB2E-E244-9B25-DE60266F06E0}" dt="2024-03-18T18:17:38.438" v="932" actId="478"/>
          <ac:spMkLst>
            <pc:docMk/>
            <pc:sldMk cId="3977488388" sldId="319"/>
            <ac:spMk id="6" creationId="{5B28731B-CDF9-797D-EEC3-ABBF0E1D6AB3}"/>
          </ac:spMkLst>
        </pc:spChg>
      </pc:sldChg>
      <pc:sldChg chg="addSp delSp modSp add mod ord delAnim modAnim">
        <pc:chgData name="Luís Paulo Peixoto Santos" userId="1bcb44e7-5d82-436c-b2eb-8036fed75eb8" providerId="ADAL" clId="{512894DE-CB2E-E244-9B25-DE60266F06E0}" dt="2024-03-18T17:30:11.810" v="358" actId="20578"/>
        <pc:sldMkLst>
          <pc:docMk/>
          <pc:sldMk cId="2313524378" sldId="326"/>
        </pc:sldMkLst>
        <pc:spChg chg="mod">
          <ac:chgData name="Luís Paulo Peixoto Santos" userId="1bcb44e7-5d82-436c-b2eb-8036fed75eb8" providerId="ADAL" clId="{512894DE-CB2E-E244-9B25-DE60266F06E0}" dt="2024-03-14T11:46:56.304" v="125" actId="404"/>
          <ac:spMkLst>
            <pc:docMk/>
            <pc:sldMk cId="2313524378" sldId="326"/>
            <ac:spMk id="2" creationId="{6B83363F-391A-6483-4585-AD4C7AA21A0B}"/>
          </ac:spMkLst>
        </pc:spChg>
        <pc:spChg chg="mod">
          <ac:chgData name="Luís Paulo Peixoto Santos" userId="1bcb44e7-5d82-436c-b2eb-8036fed75eb8" providerId="ADAL" clId="{512894DE-CB2E-E244-9B25-DE60266F06E0}" dt="2024-03-14T11:59:44.513" v="345" actId="14100"/>
          <ac:spMkLst>
            <pc:docMk/>
            <pc:sldMk cId="2313524378" sldId="326"/>
            <ac:spMk id="3" creationId="{32A869A7-265A-2E5D-6B11-3B2DBA32FE76}"/>
          </ac:spMkLst>
        </pc:spChg>
        <pc:spChg chg="del mod">
          <ac:chgData name="Luís Paulo Peixoto Santos" userId="1bcb44e7-5d82-436c-b2eb-8036fed75eb8" providerId="ADAL" clId="{512894DE-CB2E-E244-9B25-DE60266F06E0}" dt="2024-03-14T11:52:37.110" v="206" actId="478"/>
          <ac:spMkLst>
            <pc:docMk/>
            <pc:sldMk cId="2313524378" sldId="326"/>
            <ac:spMk id="5" creationId="{5BC89488-9C8C-62F7-2E33-FE9DBE10DE1E}"/>
          </ac:spMkLst>
        </pc:spChg>
        <pc:spChg chg="del">
          <ac:chgData name="Luís Paulo Peixoto Santos" userId="1bcb44e7-5d82-436c-b2eb-8036fed75eb8" providerId="ADAL" clId="{512894DE-CB2E-E244-9B25-DE60266F06E0}" dt="2024-03-14T11:52:37.110" v="206" actId="478"/>
          <ac:spMkLst>
            <pc:docMk/>
            <pc:sldMk cId="2313524378" sldId="326"/>
            <ac:spMk id="6" creationId="{392585A6-2EED-0203-47EB-26F3D39ED237}"/>
          </ac:spMkLst>
        </pc:spChg>
        <pc:spChg chg="del">
          <ac:chgData name="Luís Paulo Peixoto Santos" userId="1bcb44e7-5d82-436c-b2eb-8036fed75eb8" providerId="ADAL" clId="{512894DE-CB2E-E244-9B25-DE60266F06E0}" dt="2024-03-14T11:52:37.110" v="206" actId="478"/>
          <ac:spMkLst>
            <pc:docMk/>
            <pc:sldMk cId="2313524378" sldId="326"/>
            <ac:spMk id="7" creationId="{186A24E6-67D2-7588-A67A-C6A5EBA94FFE}"/>
          </ac:spMkLst>
        </pc:spChg>
        <pc:spChg chg="del">
          <ac:chgData name="Luís Paulo Peixoto Santos" userId="1bcb44e7-5d82-436c-b2eb-8036fed75eb8" providerId="ADAL" clId="{512894DE-CB2E-E244-9B25-DE60266F06E0}" dt="2024-03-14T11:52:37.110" v="206" actId="478"/>
          <ac:spMkLst>
            <pc:docMk/>
            <pc:sldMk cId="2313524378" sldId="326"/>
            <ac:spMk id="8" creationId="{D7F208B2-23B4-0A8A-3814-ADB37A07540B}"/>
          </ac:spMkLst>
        </pc:spChg>
        <pc:spChg chg="add mod">
          <ac:chgData name="Luís Paulo Peixoto Santos" userId="1bcb44e7-5d82-436c-b2eb-8036fed75eb8" providerId="ADAL" clId="{512894DE-CB2E-E244-9B25-DE60266F06E0}" dt="2024-03-14T12:00:02.632" v="349" actId="1076"/>
          <ac:spMkLst>
            <pc:docMk/>
            <pc:sldMk cId="2313524378" sldId="326"/>
            <ac:spMk id="9" creationId="{0D71F3B7-D8E2-E1F6-AA62-59623FEC2AA0}"/>
          </ac:spMkLst>
        </pc:spChg>
      </pc:sldChg>
      <pc:sldChg chg="modSp add mod">
        <pc:chgData name="Luís Paulo Peixoto Santos" userId="1bcb44e7-5d82-436c-b2eb-8036fed75eb8" providerId="ADAL" clId="{512894DE-CB2E-E244-9B25-DE60266F06E0}" dt="2024-03-18T17:49:20.236" v="584" actId="20577"/>
        <pc:sldMkLst>
          <pc:docMk/>
          <pc:sldMk cId="283059003" sldId="327"/>
        </pc:sldMkLst>
        <pc:spChg chg="mod">
          <ac:chgData name="Luís Paulo Peixoto Santos" userId="1bcb44e7-5d82-436c-b2eb-8036fed75eb8" providerId="ADAL" clId="{512894DE-CB2E-E244-9B25-DE60266F06E0}" dt="2024-03-18T17:32:49.117" v="385" actId="20577"/>
          <ac:spMkLst>
            <pc:docMk/>
            <pc:sldMk cId="283059003" sldId="327"/>
            <ac:spMk id="2" creationId="{216ACCC7-EB0C-EA6F-3B8E-81C882BBFA55}"/>
          </ac:spMkLst>
        </pc:spChg>
        <pc:spChg chg="mod">
          <ac:chgData name="Luís Paulo Peixoto Santos" userId="1bcb44e7-5d82-436c-b2eb-8036fed75eb8" providerId="ADAL" clId="{512894DE-CB2E-E244-9B25-DE60266F06E0}" dt="2024-03-18T17:49:20.236" v="584" actId="20577"/>
          <ac:spMkLst>
            <pc:docMk/>
            <pc:sldMk cId="283059003" sldId="327"/>
            <ac:spMk id="3" creationId="{7929FA8D-2C04-7AB5-7318-27AF129584C3}"/>
          </ac:spMkLst>
        </pc:spChg>
      </pc:sldChg>
      <pc:sldChg chg="add del">
        <pc:chgData name="Luís Paulo Peixoto Santos" userId="1bcb44e7-5d82-436c-b2eb-8036fed75eb8" providerId="ADAL" clId="{512894DE-CB2E-E244-9B25-DE60266F06E0}" dt="2024-03-18T17:32:17.019" v="360" actId="2696"/>
        <pc:sldMkLst>
          <pc:docMk/>
          <pc:sldMk cId="335153153" sldId="327"/>
        </pc:sldMkLst>
      </pc:sldChg>
    </pc:docChg>
  </pc:docChgLst>
  <pc:docChgLst>
    <pc:chgData name="Luís Santos" userId="1bcb44e7-5d82-436c-b2eb-8036fed75eb8" providerId="ADAL" clId="{E73638B3-4B1A-EF42-A9B9-B4802B767A5E}"/>
    <pc:docChg chg="undo custSel addSld delSld modSld">
      <pc:chgData name="Luís Santos" userId="1bcb44e7-5d82-436c-b2eb-8036fed75eb8" providerId="ADAL" clId="{E73638B3-4B1A-EF42-A9B9-B4802B767A5E}" dt="2023-04-24T18:16:46.479" v="3730" actId="1076"/>
      <pc:docMkLst>
        <pc:docMk/>
      </pc:docMkLst>
      <pc:sldChg chg="del">
        <pc:chgData name="Luís Santos" userId="1bcb44e7-5d82-436c-b2eb-8036fed75eb8" providerId="ADAL" clId="{E73638B3-4B1A-EF42-A9B9-B4802B767A5E}" dt="2023-04-24T14:14:45.768" v="2391" actId="2696"/>
        <pc:sldMkLst>
          <pc:docMk/>
          <pc:sldMk cId="3508515298" sldId="288"/>
        </pc:sldMkLst>
      </pc:sldChg>
      <pc:sldChg chg="modSp modAnim">
        <pc:chgData name="Luís Santos" userId="1bcb44e7-5d82-436c-b2eb-8036fed75eb8" providerId="ADAL" clId="{E73638B3-4B1A-EF42-A9B9-B4802B767A5E}" dt="2023-04-24T14:15:35.201" v="2393" actId="20577"/>
        <pc:sldMkLst>
          <pc:docMk/>
          <pc:sldMk cId="206091920" sldId="289"/>
        </pc:sldMkLst>
        <pc:spChg chg="mod">
          <ac:chgData name="Luís Santos" userId="1bcb44e7-5d82-436c-b2eb-8036fed75eb8" providerId="ADAL" clId="{E73638B3-4B1A-EF42-A9B9-B4802B767A5E}" dt="2023-04-24T14:15:35.201" v="2393" actId="20577"/>
          <ac:spMkLst>
            <pc:docMk/>
            <pc:sldMk cId="206091920" sldId="289"/>
            <ac:spMk id="3" creationId="{959EB5FA-D046-706D-01F2-FDA3E25E70DC}"/>
          </ac:spMkLst>
        </pc:spChg>
      </pc:sldChg>
      <pc:sldChg chg="del">
        <pc:chgData name="Luís Santos" userId="1bcb44e7-5d82-436c-b2eb-8036fed75eb8" providerId="ADAL" clId="{E73638B3-4B1A-EF42-A9B9-B4802B767A5E}" dt="2023-04-24T14:15:55.106" v="2394" actId="2696"/>
        <pc:sldMkLst>
          <pc:docMk/>
          <pc:sldMk cId="3707785552" sldId="290"/>
        </pc:sldMkLst>
      </pc:sldChg>
      <pc:sldChg chg="del">
        <pc:chgData name="Luís Santos" userId="1bcb44e7-5d82-436c-b2eb-8036fed75eb8" providerId="ADAL" clId="{E73638B3-4B1A-EF42-A9B9-B4802B767A5E}" dt="2023-04-24T14:16:01.352" v="2396" actId="2696"/>
        <pc:sldMkLst>
          <pc:docMk/>
          <pc:sldMk cId="3589728932" sldId="291"/>
        </pc:sldMkLst>
      </pc:sldChg>
      <pc:sldChg chg="del">
        <pc:chgData name="Luís Santos" userId="1bcb44e7-5d82-436c-b2eb-8036fed75eb8" providerId="ADAL" clId="{E73638B3-4B1A-EF42-A9B9-B4802B767A5E}" dt="2023-04-24T14:15:58.051" v="2395" actId="2696"/>
        <pc:sldMkLst>
          <pc:docMk/>
          <pc:sldMk cId="1052215708" sldId="292"/>
        </pc:sldMkLst>
      </pc:sldChg>
      <pc:sldChg chg="addSp modSp mod modAnim">
        <pc:chgData name="Luís Santos" userId="1bcb44e7-5d82-436c-b2eb-8036fed75eb8" providerId="ADAL" clId="{E73638B3-4B1A-EF42-A9B9-B4802B767A5E}" dt="2023-04-24T14:18:30.631" v="2550"/>
        <pc:sldMkLst>
          <pc:docMk/>
          <pc:sldMk cId="4049332674" sldId="293"/>
        </pc:sldMkLst>
        <pc:spChg chg="add mod">
          <ac:chgData name="Luís Santos" userId="1bcb44e7-5d82-436c-b2eb-8036fed75eb8" providerId="ADAL" clId="{E73638B3-4B1A-EF42-A9B9-B4802B767A5E}" dt="2023-04-24T14:18:05.066" v="2547" actId="1076"/>
          <ac:spMkLst>
            <pc:docMk/>
            <pc:sldMk cId="4049332674" sldId="293"/>
            <ac:spMk id="6" creationId="{8E087031-C1A6-3941-96A4-202A2239D0BE}"/>
          </ac:spMkLst>
        </pc:spChg>
        <pc:spChg chg="mod">
          <ac:chgData name="Luís Santos" userId="1bcb44e7-5d82-436c-b2eb-8036fed75eb8" providerId="ADAL" clId="{E73638B3-4B1A-EF42-A9B9-B4802B767A5E}" dt="2023-04-24T14:16:44.288" v="2411" actId="1076"/>
          <ac:spMkLst>
            <pc:docMk/>
            <pc:sldMk cId="4049332674" sldId="293"/>
            <ac:spMk id="20" creationId="{48AF2979-A20F-5E1B-9461-217649FCAA22}"/>
          </ac:spMkLst>
        </pc:spChg>
        <pc:picChg chg="mod">
          <ac:chgData name="Luís Santos" userId="1bcb44e7-5d82-436c-b2eb-8036fed75eb8" providerId="ADAL" clId="{E73638B3-4B1A-EF42-A9B9-B4802B767A5E}" dt="2023-04-24T14:16:44.288" v="2411" actId="1076"/>
          <ac:picMkLst>
            <pc:docMk/>
            <pc:sldMk cId="4049332674" sldId="293"/>
            <ac:picMk id="5" creationId="{8B08C317-1C6F-A9D3-4938-A0540E6F55CD}"/>
          </ac:picMkLst>
        </pc:picChg>
        <pc:cxnChg chg="mod">
          <ac:chgData name="Luís Santos" userId="1bcb44e7-5d82-436c-b2eb-8036fed75eb8" providerId="ADAL" clId="{E73638B3-4B1A-EF42-A9B9-B4802B767A5E}" dt="2023-04-24T14:16:44.288" v="2411" actId="1076"/>
          <ac:cxnSpMkLst>
            <pc:docMk/>
            <pc:sldMk cId="4049332674" sldId="293"/>
            <ac:cxnSpMk id="7" creationId="{3A997500-B6E3-4DAA-8786-67B958112B09}"/>
          </ac:cxnSpMkLst>
        </pc:cxnChg>
        <pc:cxnChg chg="mod">
          <ac:chgData name="Luís Santos" userId="1bcb44e7-5d82-436c-b2eb-8036fed75eb8" providerId="ADAL" clId="{E73638B3-4B1A-EF42-A9B9-B4802B767A5E}" dt="2023-04-24T14:16:44.288" v="2411" actId="1076"/>
          <ac:cxnSpMkLst>
            <pc:docMk/>
            <pc:sldMk cId="4049332674" sldId="293"/>
            <ac:cxnSpMk id="14" creationId="{28359B30-170A-A1B8-D525-BEC3BE55816F}"/>
          </ac:cxnSpMkLst>
        </pc:cxnChg>
      </pc:sldChg>
      <pc:sldChg chg="modSp modAnim">
        <pc:chgData name="Luís Santos" userId="1bcb44e7-5d82-436c-b2eb-8036fed75eb8" providerId="ADAL" clId="{E73638B3-4B1A-EF42-A9B9-B4802B767A5E}" dt="2023-04-24T14:22:33.195" v="2555" actId="20577"/>
        <pc:sldMkLst>
          <pc:docMk/>
          <pc:sldMk cId="2007877975" sldId="294"/>
        </pc:sldMkLst>
        <pc:spChg chg="mod">
          <ac:chgData name="Luís Santos" userId="1bcb44e7-5d82-436c-b2eb-8036fed75eb8" providerId="ADAL" clId="{E73638B3-4B1A-EF42-A9B9-B4802B767A5E}" dt="2023-04-24T14:19:06.643" v="2551" actId="113"/>
          <ac:spMkLst>
            <pc:docMk/>
            <pc:sldMk cId="2007877975" sldId="294"/>
            <ac:spMk id="3" creationId="{938627BA-0237-256B-00DC-43C657F59E26}"/>
          </ac:spMkLst>
        </pc:spChg>
        <pc:spChg chg="mod">
          <ac:chgData name="Luís Santos" userId="1bcb44e7-5d82-436c-b2eb-8036fed75eb8" providerId="ADAL" clId="{E73638B3-4B1A-EF42-A9B9-B4802B767A5E}" dt="2023-04-24T14:22:33.195" v="2555" actId="20577"/>
          <ac:spMkLst>
            <pc:docMk/>
            <pc:sldMk cId="2007877975" sldId="294"/>
            <ac:spMk id="6" creationId="{FFF6F49A-FD03-B7E9-8162-2E08F23489D7}"/>
          </ac:spMkLst>
        </pc:spChg>
      </pc:sldChg>
      <pc:sldChg chg="addSp delSp modSp mod delAnim modAnim">
        <pc:chgData name="Luís Santos" userId="1bcb44e7-5d82-436c-b2eb-8036fed75eb8" providerId="ADAL" clId="{E73638B3-4B1A-EF42-A9B9-B4802B767A5E}" dt="2023-04-24T14:38:14.945" v="2779" actId="12"/>
        <pc:sldMkLst>
          <pc:docMk/>
          <pc:sldMk cId="920243257" sldId="296"/>
        </pc:sldMkLst>
        <pc:spChg chg="mod">
          <ac:chgData name="Luís Santos" userId="1bcb44e7-5d82-436c-b2eb-8036fed75eb8" providerId="ADAL" clId="{E73638B3-4B1A-EF42-A9B9-B4802B767A5E}" dt="2023-04-24T14:38:14.945" v="2779" actId="12"/>
          <ac:spMkLst>
            <pc:docMk/>
            <pc:sldMk cId="920243257" sldId="296"/>
            <ac:spMk id="3" creationId="{0064D96E-4B69-3FFE-9EA0-1308E04F2576}"/>
          </ac:spMkLst>
        </pc:spChg>
        <pc:spChg chg="add mod">
          <ac:chgData name="Luís Santos" userId="1bcb44e7-5d82-436c-b2eb-8036fed75eb8" providerId="ADAL" clId="{E73638B3-4B1A-EF42-A9B9-B4802B767A5E}" dt="2023-04-24T14:29:11.872" v="2696"/>
          <ac:spMkLst>
            <pc:docMk/>
            <pc:sldMk cId="920243257" sldId="296"/>
            <ac:spMk id="9" creationId="{3F316F79-201F-373D-8508-DEFF0D6E1B5D}"/>
          </ac:spMkLst>
        </pc:spChg>
        <pc:spChg chg="del">
          <ac:chgData name="Luís Santos" userId="1bcb44e7-5d82-436c-b2eb-8036fed75eb8" providerId="ADAL" clId="{E73638B3-4B1A-EF42-A9B9-B4802B767A5E}" dt="2023-04-24T14:22:19.381" v="2553" actId="478"/>
          <ac:spMkLst>
            <pc:docMk/>
            <pc:sldMk cId="920243257" sldId="296"/>
            <ac:spMk id="10" creationId="{B5EC102B-B7E5-AD0D-7610-358531DB8473}"/>
          </ac:spMkLst>
        </pc:spChg>
        <pc:spChg chg="del">
          <ac:chgData name="Luís Santos" userId="1bcb44e7-5d82-436c-b2eb-8036fed75eb8" providerId="ADAL" clId="{E73638B3-4B1A-EF42-A9B9-B4802B767A5E}" dt="2023-04-24T14:22:19.381" v="2553" actId="478"/>
          <ac:spMkLst>
            <pc:docMk/>
            <pc:sldMk cId="920243257" sldId="296"/>
            <ac:spMk id="11" creationId="{2FC5BBF2-CAC6-FF9E-C03C-4C95926C2EC6}"/>
          </ac:spMkLst>
        </pc:spChg>
        <pc:spChg chg="del">
          <ac:chgData name="Luís Santos" userId="1bcb44e7-5d82-436c-b2eb-8036fed75eb8" providerId="ADAL" clId="{E73638B3-4B1A-EF42-A9B9-B4802B767A5E}" dt="2023-04-24T14:22:19.381" v="2553" actId="478"/>
          <ac:spMkLst>
            <pc:docMk/>
            <pc:sldMk cId="920243257" sldId="296"/>
            <ac:spMk id="12" creationId="{9B321D14-3768-D83F-A276-99A5EFD09F88}"/>
          </ac:spMkLst>
        </pc:spChg>
        <pc:spChg chg="del">
          <ac:chgData name="Luís Santos" userId="1bcb44e7-5d82-436c-b2eb-8036fed75eb8" providerId="ADAL" clId="{E73638B3-4B1A-EF42-A9B9-B4802B767A5E}" dt="2023-04-24T14:22:19.381" v="2553" actId="478"/>
          <ac:spMkLst>
            <pc:docMk/>
            <pc:sldMk cId="920243257" sldId="296"/>
            <ac:spMk id="13" creationId="{61D60DEB-3A78-DFB3-8914-BFD1685FBFCB}"/>
          </ac:spMkLst>
        </pc:spChg>
        <pc:spChg chg="add mod">
          <ac:chgData name="Luís Santos" userId="1bcb44e7-5d82-436c-b2eb-8036fed75eb8" providerId="ADAL" clId="{E73638B3-4B1A-EF42-A9B9-B4802B767A5E}" dt="2023-04-24T14:30:34.701" v="2702" actId="1076"/>
          <ac:spMkLst>
            <pc:docMk/>
            <pc:sldMk cId="920243257" sldId="296"/>
            <ac:spMk id="16" creationId="{1EBFB877-6111-181B-2CF9-984A4FA5E8D7}"/>
          </ac:spMkLst>
        </pc:spChg>
        <pc:spChg chg="add mod">
          <ac:chgData name="Luís Santos" userId="1bcb44e7-5d82-436c-b2eb-8036fed75eb8" providerId="ADAL" clId="{E73638B3-4B1A-EF42-A9B9-B4802B767A5E}" dt="2023-04-24T14:31:04.309" v="2736" actId="20577"/>
          <ac:spMkLst>
            <pc:docMk/>
            <pc:sldMk cId="920243257" sldId="296"/>
            <ac:spMk id="17" creationId="{E3E9A569-1F34-1EF9-7803-5C407D9D168C}"/>
          </ac:spMkLst>
        </pc:spChg>
        <pc:spChg chg="add mod">
          <ac:chgData name="Luís Santos" userId="1bcb44e7-5d82-436c-b2eb-8036fed75eb8" providerId="ADAL" clId="{E73638B3-4B1A-EF42-A9B9-B4802B767A5E}" dt="2023-04-24T14:31:19.806" v="2738" actId="1076"/>
          <ac:spMkLst>
            <pc:docMk/>
            <pc:sldMk cId="920243257" sldId="296"/>
            <ac:spMk id="19" creationId="{74868420-5D40-893F-AD73-20589E4C5BA8}"/>
          </ac:spMkLst>
        </pc:spChg>
        <pc:spChg chg="add mod">
          <ac:chgData name="Luís Santos" userId="1bcb44e7-5d82-436c-b2eb-8036fed75eb8" providerId="ADAL" clId="{E73638B3-4B1A-EF42-A9B9-B4802B767A5E}" dt="2023-04-24T14:31:19.806" v="2738" actId="1076"/>
          <ac:spMkLst>
            <pc:docMk/>
            <pc:sldMk cId="920243257" sldId="296"/>
            <ac:spMk id="20" creationId="{65F2A40A-8C09-B11D-1114-0C76BD36D59E}"/>
          </ac:spMkLst>
        </pc:spChg>
        <pc:grpChg chg="del">
          <ac:chgData name="Luís Santos" userId="1bcb44e7-5d82-436c-b2eb-8036fed75eb8" providerId="ADAL" clId="{E73638B3-4B1A-EF42-A9B9-B4802B767A5E}" dt="2023-04-24T14:22:19.381" v="2553" actId="478"/>
          <ac:grpSpMkLst>
            <pc:docMk/>
            <pc:sldMk cId="920243257" sldId="296"/>
            <ac:grpSpMk id="6" creationId="{B35D2225-6929-5630-F17B-33A42ACE6342}"/>
          </ac:grpSpMkLst>
        </pc:grpChg>
        <pc:picChg chg="del">
          <ac:chgData name="Luís Santos" userId="1bcb44e7-5d82-436c-b2eb-8036fed75eb8" providerId="ADAL" clId="{E73638B3-4B1A-EF42-A9B9-B4802B767A5E}" dt="2023-04-24T14:22:14.827" v="2552" actId="478"/>
          <ac:picMkLst>
            <pc:docMk/>
            <pc:sldMk cId="920243257" sldId="296"/>
            <ac:picMk id="5" creationId="{385D90A6-6959-C57B-BC53-067CFAE665E8}"/>
          </ac:picMkLst>
        </pc:picChg>
        <pc:cxnChg chg="add mod">
          <ac:chgData name="Luís Santos" userId="1bcb44e7-5d82-436c-b2eb-8036fed75eb8" providerId="ADAL" clId="{E73638B3-4B1A-EF42-A9B9-B4802B767A5E}" dt="2023-04-24T14:28:42.181" v="2690" actId="1036"/>
          <ac:cxnSpMkLst>
            <pc:docMk/>
            <pc:sldMk cId="920243257" sldId="296"/>
            <ac:cxnSpMk id="14" creationId="{9B79DBD4-1FAD-BF5F-7121-623181FFE26C}"/>
          </ac:cxnSpMkLst>
        </pc:cxnChg>
        <pc:cxnChg chg="del mod">
          <ac:chgData name="Luís Santos" userId="1bcb44e7-5d82-436c-b2eb-8036fed75eb8" providerId="ADAL" clId="{E73638B3-4B1A-EF42-A9B9-B4802B767A5E}" dt="2023-04-24T14:22:19.381" v="2553" actId="478"/>
          <ac:cxnSpMkLst>
            <pc:docMk/>
            <pc:sldMk cId="920243257" sldId="296"/>
            <ac:cxnSpMk id="15" creationId="{1AA2B27A-2826-2036-D11C-400F3A1E61F0}"/>
          </ac:cxnSpMkLst>
        </pc:cxnChg>
        <pc:cxnChg chg="del">
          <ac:chgData name="Luís Santos" userId="1bcb44e7-5d82-436c-b2eb-8036fed75eb8" providerId="ADAL" clId="{E73638B3-4B1A-EF42-A9B9-B4802B767A5E}" dt="2023-04-24T14:22:19.381" v="2553" actId="478"/>
          <ac:cxnSpMkLst>
            <pc:docMk/>
            <pc:sldMk cId="920243257" sldId="296"/>
            <ac:cxnSpMk id="18" creationId="{BACDCBE4-C3E3-A576-613E-A90922BF25C0}"/>
          </ac:cxnSpMkLst>
        </pc:cxnChg>
      </pc:sldChg>
      <pc:sldChg chg="del">
        <pc:chgData name="Luís Santos" userId="1bcb44e7-5d82-436c-b2eb-8036fed75eb8" providerId="ADAL" clId="{E73638B3-4B1A-EF42-A9B9-B4802B767A5E}" dt="2023-04-24T15:09:53.152" v="3029" actId="2696"/>
        <pc:sldMkLst>
          <pc:docMk/>
          <pc:sldMk cId="1718562430" sldId="297"/>
        </pc:sldMkLst>
      </pc:sldChg>
      <pc:sldChg chg="del">
        <pc:chgData name="Luís Santos" userId="1bcb44e7-5d82-436c-b2eb-8036fed75eb8" providerId="ADAL" clId="{E73638B3-4B1A-EF42-A9B9-B4802B767A5E}" dt="2023-04-24T15:09:58.524" v="3030" actId="2696"/>
        <pc:sldMkLst>
          <pc:docMk/>
          <pc:sldMk cId="409360783" sldId="298"/>
        </pc:sldMkLst>
      </pc:sldChg>
      <pc:sldChg chg="modSp mod">
        <pc:chgData name="Luís Santos" userId="1bcb44e7-5d82-436c-b2eb-8036fed75eb8" providerId="ADAL" clId="{E73638B3-4B1A-EF42-A9B9-B4802B767A5E}" dt="2023-04-24T15:18:54.644" v="3143" actId="20577"/>
        <pc:sldMkLst>
          <pc:docMk/>
          <pc:sldMk cId="3885936146" sldId="299"/>
        </pc:sldMkLst>
        <pc:spChg chg="mod">
          <ac:chgData name="Luís Santos" userId="1bcb44e7-5d82-436c-b2eb-8036fed75eb8" providerId="ADAL" clId="{E73638B3-4B1A-EF42-A9B9-B4802B767A5E}" dt="2023-04-24T15:18:28.696" v="3095" actId="20577"/>
          <ac:spMkLst>
            <pc:docMk/>
            <pc:sldMk cId="3885936146" sldId="299"/>
            <ac:spMk id="2" creationId="{D9A36BB2-B649-044F-F9DA-7AFE0C6C056A}"/>
          </ac:spMkLst>
        </pc:spChg>
        <pc:spChg chg="mod">
          <ac:chgData name="Luís Santos" userId="1bcb44e7-5d82-436c-b2eb-8036fed75eb8" providerId="ADAL" clId="{E73638B3-4B1A-EF42-A9B9-B4802B767A5E}" dt="2023-04-24T15:18:54.644" v="3143" actId="20577"/>
          <ac:spMkLst>
            <pc:docMk/>
            <pc:sldMk cId="3885936146" sldId="299"/>
            <ac:spMk id="3" creationId="{3586828F-05B1-AA4D-01F1-F359B13A0AB2}"/>
          </ac:spMkLst>
        </pc:spChg>
      </pc:sldChg>
      <pc:sldChg chg="del">
        <pc:chgData name="Luís Santos" userId="1bcb44e7-5d82-436c-b2eb-8036fed75eb8" providerId="ADAL" clId="{E73638B3-4B1A-EF42-A9B9-B4802B767A5E}" dt="2023-04-24T15:10:10.646" v="3031" actId="2696"/>
        <pc:sldMkLst>
          <pc:docMk/>
          <pc:sldMk cId="1787229641" sldId="300"/>
        </pc:sldMkLst>
      </pc:sldChg>
      <pc:sldChg chg="modSp mod">
        <pc:chgData name="Luís Santos" userId="1bcb44e7-5d82-436c-b2eb-8036fed75eb8" providerId="ADAL" clId="{E73638B3-4B1A-EF42-A9B9-B4802B767A5E}" dt="2023-04-24T15:29:45.020" v="3355" actId="20577"/>
        <pc:sldMkLst>
          <pc:docMk/>
          <pc:sldMk cId="1796371590" sldId="301"/>
        </pc:sldMkLst>
        <pc:spChg chg="mod">
          <ac:chgData name="Luís Santos" userId="1bcb44e7-5d82-436c-b2eb-8036fed75eb8" providerId="ADAL" clId="{E73638B3-4B1A-EF42-A9B9-B4802B767A5E}" dt="2023-04-24T15:25:20.495" v="3222"/>
          <ac:spMkLst>
            <pc:docMk/>
            <pc:sldMk cId="1796371590" sldId="301"/>
            <ac:spMk id="2" creationId="{F6DBFD3C-FF42-9ABD-C280-EAE321F494EC}"/>
          </ac:spMkLst>
        </pc:spChg>
        <pc:spChg chg="mod">
          <ac:chgData name="Luís Santos" userId="1bcb44e7-5d82-436c-b2eb-8036fed75eb8" providerId="ADAL" clId="{E73638B3-4B1A-EF42-A9B9-B4802B767A5E}" dt="2023-04-24T15:28:18.875" v="3329" actId="20577"/>
          <ac:spMkLst>
            <pc:docMk/>
            <pc:sldMk cId="1796371590" sldId="301"/>
            <ac:spMk id="3" creationId="{AE122E72-DF96-4671-BBE6-EBE1EFCAA392}"/>
          </ac:spMkLst>
        </pc:spChg>
        <pc:spChg chg="mod">
          <ac:chgData name="Luís Santos" userId="1bcb44e7-5d82-436c-b2eb-8036fed75eb8" providerId="ADAL" clId="{E73638B3-4B1A-EF42-A9B9-B4802B767A5E}" dt="2023-04-24T15:29:23.504" v="3351" actId="20577"/>
          <ac:spMkLst>
            <pc:docMk/>
            <pc:sldMk cId="1796371590" sldId="301"/>
            <ac:spMk id="8" creationId="{A345BF99-3C60-D92A-C2A7-DFF560289AB3}"/>
          </ac:spMkLst>
        </pc:spChg>
        <pc:spChg chg="mod">
          <ac:chgData name="Luís Santos" userId="1bcb44e7-5d82-436c-b2eb-8036fed75eb8" providerId="ADAL" clId="{E73638B3-4B1A-EF42-A9B9-B4802B767A5E}" dt="2023-04-24T15:29:45.020" v="3355" actId="20577"/>
          <ac:spMkLst>
            <pc:docMk/>
            <pc:sldMk cId="1796371590" sldId="301"/>
            <ac:spMk id="10" creationId="{B55D61FD-60DB-4DDA-F1E8-292CA9A0F61E}"/>
          </ac:spMkLst>
        </pc:spChg>
        <pc:spChg chg="mod">
          <ac:chgData name="Luís Santos" userId="1bcb44e7-5d82-436c-b2eb-8036fed75eb8" providerId="ADAL" clId="{E73638B3-4B1A-EF42-A9B9-B4802B767A5E}" dt="2023-04-24T15:26:53.520" v="3225" actId="20577"/>
          <ac:spMkLst>
            <pc:docMk/>
            <pc:sldMk cId="1796371590" sldId="301"/>
            <ac:spMk id="13" creationId="{2102D717-6E45-FC3B-2114-E8C1E493BC79}"/>
          </ac:spMkLst>
        </pc:spChg>
      </pc:sldChg>
      <pc:sldChg chg="del">
        <pc:chgData name="Luís Santos" userId="1bcb44e7-5d82-436c-b2eb-8036fed75eb8" providerId="ADAL" clId="{E73638B3-4B1A-EF42-A9B9-B4802B767A5E}" dt="2023-04-24T15:31:05.484" v="3356" actId="2696"/>
        <pc:sldMkLst>
          <pc:docMk/>
          <pc:sldMk cId="3246072125" sldId="302"/>
        </pc:sldMkLst>
      </pc:sldChg>
      <pc:sldChg chg="addSp delSp modSp mod delAnim">
        <pc:chgData name="Luís Santos" userId="1bcb44e7-5d82-436c-b2eb-8036fed75eb8" providerId="ADAL" clId="{E73638B3-4B1A-EF42-A9B9-B4802B767A5E}" dt="2023-04-24T15:22:44.355" v="3215" actId="1582"/>
        <pc:sldMkLst>
          <pc:docMk/>
          <pc:sldMk cId="1449226639" sldId="303"/>
        </pc:sldMkLst>
        <pc:spChg chg="mod">
          <ac:chgData name="Luís Santos" userId="1bcb44e7-5d82-436c-b2eb-8036fed75eb8" providerId="ADAL" clId="{E73638B3-4B1A-EF42-A9B9-B4802B767A5E}" dt="2023-04-24T15:19:19.624" v="3153" actId="20577"/>
          <ac:spMkLst>
            <pc:docMk/>
            <pc:sldMk cId="1449226639" sldId="303"/>
            <ac:spMk id="2" creationId="{E0F35C09-97D5-6AA4-544C-D7CAE6542568}"/>
          </ac:spMkLst>
        </pc:spChg>
        <pc:spChg chg="mod">
          <ac:chgData name="Luís Santos" userId="1bcb44e7-5d82-436c-b2eb-8036fed75eb8" providerId="ADAL" clId="{E73638B3-4B1A-EF42-A9B9-B4802B767A5E}" dt="2023-04-24T15:20:30.624" v="3193" actId="1076"/>
          <ac:spMkLst>
            <pc:docMk/>
            <pc:sldMk cId="1449226639" sldId="303"/>
            <ac:spMk id="3" creationId="{34AB053F-D472-3809-4215-94A7FC021049}"/>
          </ac:spMkLst>
        </pc:spChg>
        <pc:spChg chg="add mod">
          <ac:chgData name="Luís Santos" userId="1bcb44e7-5d82-436c-b2eb-8036fed75eb8" providerId="ADAL" clId="{E73638B3-4B1A-EF42-A9B9-B4802B767A5E}" dt="2023-04-24T15:22:44.355" v="3215" actId="1582"/>
          <ac:spMkLst>
            <pc:docMk/>
            <pc:sldMk cId="1449226639" sldId="303"/>
            <ac:spMk id="6" creationId="{ABA9055B-7380-522D-5B00-EF7C07FCC6EC}"/>
          </ac:spMkLst>
        </pc:spChg>
        <pc:picChg chg="del mod">
          <ac:chgData name="Luís Santos" userId="1bcb44e7-5d82-436c-b2eb-8036fed75eb8" providerId="ADAL" clId="{E73638B3-4B1A-EF42-A9B9-B4802B767A5E}" dt="2023-04-24T15:19:15.321" v="3145" actId="478"/>
          <ac:picMkLst>
            <pc:docMk/>
            <pc:sldMk cId="1449226639" sldId="303"/>
            <ac:picMk id="5" creationId="{E1032E75-782A-8C71-FAFA-DEF0D6B38831}"/>
          </ac:picMkLst>
        </pc:picChg>
      </pc:sldChg>
      <pc:sldChg chg="del">
        <pc:chgData name="Luís Santos" userId="1bcb44e7-5d82-436c-b2eb-8036fed75eb8" providerId="ADAL" clId="{E73638B3-4B1A-EF42-A9B9-B4802B767A5E}" dt="2023-04-24T15:31:05.484" v="3356" actId="2696"/>
        <pc:sldMkLst>
          <pc:docMk/>
          <pc:sldMk cId="2276748869" sldId="304"/>
        </pc:sldMkLst>
      </pc:sldChg>
      <pc:sldChg chg="del">
        <pc:chgData name="Luís Santos" userId="1bcb44e7-5d82-436c-b2eb-8036fed75eb8" providerId="ADAL" clId="{E73638B3-4B1A-EF42-A9B9-B4802B767A5E}" dt="2023-04-24T15:31:05.484" v="3356" actId="2696"/>
        <pc:sldMkLst>
          <pc:docMk/>
          <pc:sldMk cId="2293482932" sldId="305"/>
        </pc:sldMkLst>
      </pc:sldChg>
      <pc:sldChg chg="modSp mod">
        <pc:chgData name="Luís Santos" userId="1bcb44e7-5d82-436c-b2eb-8036fed75eb8" providerId="ADAL" clId="{E73638B3-4B1A-EF42-A9B9-B4802B767A5E}" dt="2023-04-24T13:48:20.011" v="1810" actId="20577"/>
        <pc:sldMkLst>
          <pc:docMk/>
          <pc:sldMk cId="122096460" sldId="307"/>
        </pc:sldMkLst>
        <pc:spChg chg="mod">
          <ac:chgData name="Luís Santos" userId="1bcb44e7-5d82-436c-b2eb-8036fed75eb8" providerId="ADAL" clId="{E73638B3-4B1A-EF42-A9B9-B4802B767A5E}" dt="2023-04-24T13:48:20.011" v="1810" actId="20577"/>
          <ac:spMkLst>
            <pc:docMk/>
            <pc:sldMk cId="122096460" sldId="307"/>
            <ac:spMk id="2" creationId="{55A74F19-54DA-EED0-B33A-596F77000BEC}"/>
          </ac:spMkLst>
        </pc:spChg>
      </pc:sldChg>
      <pc:sldChg chg="addSp modSp new mod modAnim">
        <pc:chgData name="Luís Santos" userId="1bcb44e7-5d82-436c-b2eb-8036fed75eb8" providerId="ADAL" clId="{E73638B3-4B1A-EF42-A9B9-B4802B767A5E}" dt="2023-04-24T12:22:37.299" v="251"/>
        <pc:sldMkLst>
          <pc:docMk/>
          <pc:sldMk cId="146216904" sldId="309"/>
        </pc:sldMkLst>
        <pc:spChg chg="mod">
          <ac:chgData name="Luís Santos" userId="1bcb44e7-5d82-436c-b2eb-8036fed75eb8" providerId="ADAL" clId="{E73638B3-4B1A-EF42-A9B9-B4802B767A5E}" dt="2023-04-24T12:12:40.156" v="1"/>
          <ac:spMkLst>
            <pc:docMk/>
            <pc:sldMk cId="146216904" sldId="309"/>
            <ac:spMk id="2" creationId="{6EDAD789-C064-38F3-D666-1F98FD824375}"/>
          </ac:spMkLst>
        </pc:spChg>
        <pc:spChg chg="mod">
          <ac:chgData name="Luís Santos" userId="1bcb44e7-5d82-436c-b2eb-8036fed75eb8" providerId="ADAL" clId="{E73638B3-4B1A-EF42-A9B9-B4802B767A5E}" dt="2023-04-24T12:18:42.771" v="139"/>
          <ac:spMkLst>
            <pc:docMk/>
            <pc:sldMk cId="146216904" sldId="309"/>
            <ac:spMk id="3" creationId="{25DC2178-0903-772B-AC37-F8619508ABCE}"/>
          </ac:spMkLst>
        </pc:spChg>
        <pc:spChg chg="add mod">
          <ac:chgData name="Luís Santos" userId="1bcb44e7-5d82-436c-b2eb-8036fed75eb8" providerId="ADAL" clId="{E73638B3-4B1A-EF42-A9B9-B4802B767A5E}" dt="2023-04-24T12:19:16.494" v="150" actId="1036"/>
          <ac:spMkLst>
            <pc:docMk/>
            <pc:sldMk cId="146216904" sldId="309"/>
            <ac:spMk id="5" creationId="{1508B9D0-BE09-E467-9CB3-7B8E3E77666D}"/>
          </ac:spMkLst>
        </pc:spChg>
        <pc:spChg chg="add mod">
          <ac:chgData name="Luís Santos" userId="1bcb44e7-5d82-436c-b2eb-8036fed75eb8" providerId="ADAL" clId="{E73638B3-4B1A-EF42-A9B9-B4802B767A5E}" dt="2023-04-24T12:18:51.742" v="144" actId="1035"/>
          <ac:spMkLst>
            <pc:docMk/>
            <pc:sldMk cId="146216904" sldId="309"/>
            <ac:spMk id="6" creationId="{14E079CE-6F5F-D984-55A7-4582B120E516}"/>
          </ac:spMkLst>
        </pc:spChg>
        <pc:spChg chg="add mod">
          <ac:chgData name="Luís Santos" userId="1bcb44e7-5d82-436c-b2eb-8036fed75eb8" providerId="ADAL" clId="{E73638B3-4B1A-EF42-A9B9-B4802B767A5E}" dt="2023-04-24T12:19:12.806" v="146" actId="1076"/>
          <ac:spMkLst>
            <pc:docMk/>
            <pc:sldMk cId="146216904" sldId="309"/>
            <ac:spMk id="7" creationId="{34D8C36D-D311-8E4C-63C7-5492B234C480}"/>
          </ac:spMkLst>
        </pc:spChg>
        <pc:spChg chg="add mod">
          <ac:chgData name="Luís Santos" userId="1bcb44e7-5d82-436c-b2eb-8036fed75eb8" providerId="ADAL" clId="{E73638B3-4B1A-EF42-A9B9-B4802B767A5E}" dt="2023-04-24T12:19:12.806" v="146" actId="1076"/>
          <ac:spMkLst>
            <pc:docMk/>
            <pc:sldMk cId="146216904" sldId="309"/>
            <ac:spMk id="8" creationId="{07B6B2EC-DEC9-BDF5-D747-4FB30A793DE9}"/>
          </ac:spMkLst>
        </pc:spChg>
        <pc:spChg chg="add mod">
          <ac:chgData name="Luís Santos" userId="1bcb44e7-5d82-436c-b2eb-8036fed75eb8" providerId="ADAL" clId="{E73638B3-4B1A-EF42-A9B9-B4802B767A5E}" dt="2023-04-24T12:22:33.398" v="250" actId="208"/>
          <ac:spMkLst>
            <pc:docMk/>
            <pc:sldMk cId="146216904" sldId="309"/>
            <ac:spMk id="9" creationId="{C2E9775E-38F0-C82D-A47F-6EF052222B54}"/>
          </ac:spMkLst>
        </pc:spChg>
      </pc:sldChg>
      <pc:sldChg chg="modSp new mod">
        <pc:chgData name="Luís Santos" userId="1bcb44e7-5d82-436c-b2eb-8036fed75eb8" providerId="ADAL" clId="{E73638B3-4B1A-EF42-A9B9-B4802B767A5E}" dt="2023-04-24T12:51:44.126" v="536" actId="16959"/>
        <pc:sldMkLst>
          <pc:docMk/>
          <pc:sldMk cId="1248427002" sldId="310"/>
        </pc:sldMkLst>
        <pc:spChg chg="mod">
          <ac:chgData name="Luís Santos" userId="1bcb44e7-5d82-436c-b2eb-8036fed75eb8" providerId="ADAL" clId="{E73638B3-4B1A-EF42-A9B9-B4802B767A5E}" dt="2023-04-24T12:20:33.498" v="153"/>
          <ac:spMkLst>
            <pc:docMk/>
            <pc:sldMk cId="1248427002" sldId="310"/>
            <ac:spMk id="2" creationId="{1F609C71-BBDD-DF45-1CFB-93A8C82E33E3}"/>
          </ac:spMkLst>
        </pc:spChg>
        <pc:spChg chg="mod">
          <ac:chgData name="Luís Santos" userId="1bcb44e7-5d82-436c-b2eb-8036fed75eb8" providerId="ADAL" clId="{E73638B3-4B1A-EF42-A9B9-B4802B767A5E}" dt="2023-04-24T12:51:44.126" v="536" actId="16959"/>
          <ac:spMkLst>
            <pc:docMk/>
            <pc:sldMk cId="1248427002" sldId="310"/>
            <ac:spMk id="3" creationId="{64D5CD4D-B759-EAA6-6578-EA316A62A85E}"/>
          </ac:spMkLst>
        </pc:spChg>
      </pc:sldChg>
      <pc:sldChg chg="addSp modSp new mod modAnim">
        <pc:chgData name="Luís Santos" userId="1bcb44e7-5d82-436c-b2eb-8036fed75eb8" providerId="ADAL" clId="{E73638B3-4B1A-EF42-A9B9-B4802B767A5E}" dt="2023-04-24T14:11:05.534" v="2390" actId="20577"/>
        <pc:sldMkLst>
          <pc:docMk/>
          <pc:sldMk cId="2616037564" sldId="311"/>
        </pc:sldMkLst>
        <pc:spChg chg="mod">
          <ac:chgData name="Luís Santos" userId="1bcb44e7-5d82-436c-b2eb-8036fed75eb8" providerId="ADAL" clId="{E73638B3-4B1A-EF42-A9B9-B4802B767A5E}" dt="2023-04-24T12:52:12.183" v="563" actId="20577"/>
          <ac:spMkLst>
            <pc:docMk/>
            <pc:sldMk cId="2616037564" sldId="311"/>
            <ac:spMk id="2" creationId="{216ACCC7-EB0C-EA6F-3B8E-81C882BBFA55}"/>
          </ac:spMkLst>
        </pc:spChg>
        <pc:spChg chg="mod">
          <ac:chgData name="Luís Santos" userId="1bcb44e7-5d82-436c-b2eb-8036fed75eb8" providerId="ADAL" clId="{E73638B3-4B1A-EF42-A9B9-B4802B767A5E}" dt="2023-04-24T14:08:51.364" v="2319" actId="113"/>
          <ac:spMkLst>
            <pc:docMk/>
            <pc:sldMk cId="2616037564" sldId="311"/>
            <ac:spMk id="3" creationId="{7929FA8D-2C04-7AB5-7318-27AF129584C3}"/>
          </ac:spMkLst>
        </pc:spChg>
        <pc:spChg chg="add mod">
          <ac:chgData name="Luís Santos" userId="1bcb44e7-5d82-436c-b2eb-8036fed75eb8" providerId="ADAL" clId="{E73638B3-4B1A-EF42-A9B9-B4802B767A5E}" dt="2023-04-24T14:11:05.534" v="2390" actId="20577"/>
          <ac:spMkLst>
            <pc:docMk/>
            <pc:sldMk cId="2616037564" sldId="311"/>
            <ac:spMk id="5" creationId="{66DA37A5-ED09-CF1F-E525-429AADB8C70C}"/>
          </ac:spMkLst>
        </pc:spChg>
        <pc:cxnChg chg="add mod">
          <ac:chgData name="Luís Santos" userId="1bcb44e7-5d82-436c-b2eb-8036fed75eb8" providerId="ADAL" clId="{E73638B3-4B1A-EF42-A9B9-B4802B767A5E}" dt="2023-04-24T14:10:39.272" v="2388" actId="208"/>
          <ac:cxnSpMkLst>
            <pc:docMk/>
            <pc:sldMk cId="2616037564" sldId="311"/>
            <ac:cxnSpMk id="7" creationId="{DCA8E512-5F4F-2F56-AAE0-0E1303D4898F}"/>
          </ac:cxnSpMkLst>
        </pc:cxnChg>
      </pc:sldChg>
      <pc:sldChg chg="modSp add mod">
        <pc:chgData name="Luís Santos" userId="1bcb44e7-5d82-436c-b2eb-8036fed75eb8" providerId="ADAL" clId="{E73638B3-4B1A-EF42-A9B9-B4802B767A5E}" dt="2023-04-24T14:03:09.693" v="2312" actId="113"/>
        <pc:sldMkLst>
          <pc:docMk/>
          <pc:sldMk cId="2385282575" sldId="312"/>
        </pc:sldMkLst>
        <pc:spChg chg="mod">
          <ac:chgData name="Luís Santos" userId="1bcb44e7-5d82-436c-b2eb-8036fed75eb8" providerId="ADAL" clId="{E73638B3-4B1A-EF42-A9B9-B4802B767A5E}" dt="2023-04-24T14:03:09.693" v="2312" actId="113"/>
          <ac:spMkLst>
            <pc:docMk/>
            <pc:sldMk cId="2385282575" sldId="312"/>
            <ac:spMk id="3" creationId="{7929FA8D-2C04-7AB5-7318-27AF129584C3}"/>
          </ac:spMkLst>
        </pc:spChg>
      </pc:sldChg>
      <pc:sldChg chg="addSp delSp modSp new mod modAnim">
        <pc:chgData name="Luís Santos" userId="1bcb44e7-5d82-436c-b2eb-8036fed75eb8" providerId="ADAL" clId="{E73638B3-4B1A-EF42-A9B9-B4802B767A5E}" dt="2023-04-24T13:36:28.206" v="1503" actId="478"/>
        <pc:sldMkLst>
          <pc:docMk/>
          <pc:sldMk cId="3134488241" sldId="313"/>
        </pc:sldMkLst>
        <pc:spChg chg="mod">
          <ac:chgData name="Luís Santos" userId="1bcb44e7-5d82-436c-b2eb-8036fed75eb8" providerId="ADAL" clId="{E73638B3-4B1A-EF42-A9B9-B4802B767A5E}" dt="2023-04-24T13:19:49.314" v="1085" actId="114"/>
          <ac:spMkLst>
            <pc:docMk/>
            <pc:sldMk cId="3134488241" sldId="313"/>
            <ac:spMk id="2" creationId="{6B83363F-391A-6483-4585-AD4C7AA21A0B}"/>
          </ac:spMkLst>
        </pc:spChg>
        <pc:spChg chg="mod">
          <ac:chgData name="Luís Santos" userId="1bcb44e7-5d82-436c-b2eb-8036fed75eb8" providerId="ADAL" clId="{E73638B3-4B1A-EF42-A9B9-B4802B767A5E}" dt="2023-04-24T13:29:40.632" v="1454" actId="20577"/>
          <ac:spMkLst>
            <pc:docMk/>
            <pc:sldMk cId="3134488241" sldId="313"/>
            <ac:spMk id="3" creationId="{32A869A7-265A-2E5D-6B11-3B2DBA32FE76}"/>
          </ac:spMkLst>
        </pc:spChg>
        <pc:spChg chg="add mod">
          <ac:chgData name="Luís Santos" userId="1bcb44e7-5d82-436c-b2eb-8036fed75eb8" providerId="ADAL" clId="{E73638B3-4B1A-EF42-A9B9-B4802B767A5E}" dt="2023-04-24T13:30:40.829" v="1459" actId="1076"/>
          <ac:spMkLst>
            <pc:docMk/>
            <pc:sldMk cId="3134488241" sldId="313"/>
            <ac:spMk id="5" creationId="{5BC89488-9C8C-62F7-2E33-FE9DBE10DE1E}"/>
          </ac:spMkLst>
        </pc:spChg>
        <pc:spChg chg="add mod">
          <ac:chgData name="Luís Santos" userId="1bcb44e7-5d82-436c-b2eb-8036fed75eb8" providerId="ADAL" clId="{E73638B3-4B1A-EF42-A9B9-B4802B767A5E}" dt="2023-04-24T13:31:51.624" v="1475" actId="1076"/>
          <ac:spMkLst>
            <pc:docMk/>
            <pc:sldMk cId="3134488241" sldId="313"/>
            <ac:spMk id="6" creationId="{392585A6-2EED-0203-47EB-26F3D39ED237}"/>
          </ac:spMkLst>
        </pc:spChg>
        <pc:spChg chg="add mod">
          <ac:chgData name="Luís Santos" userId="1bcb44e7-5d82-436c-b2eb-8036fed75eb8" providerId="ADAL" clId="{E73638B3-4B1A-EF42-A9B9-B4802B767A5E}" dt="2023-04-24T13:31:31.443" v="1470" actId="403"/>
          <ac:spMkLst>
            <pc:docMk/>
            <pc:sldMk cId="3134488241" sldId="313"/>
            <ac:spMk id="7" creationId="{186A24E6-67D2-7588-A67A-C6A5EBA94FFE}"/>
          </ac:spMkLst>
        </pc:spChg>
        <pc:spChg chg="add mod">
          <ac:chgData name="Luís Santos" userId="1bcb44e7-5d82-436c-b2eb-8036fed75eb8" providerId="ADAL" clId="{E73638B3-4B1A-EF42-A9B9-B4802B767A5E}" dt="2023-04-24T13:33:33.114" v="1490" actId="1076"/>
          <ac:spMkLst>
            <pc:docMk/>
            <pc:sldMk cId="3134488241" sldId="313"/>
            <ac:spMk id="8" creationId="{D7F208B2-23B4-0A8A-3814-ADB37A07540B}"/>
          </ac:spMkLst>
        </pc:spChg>
        <pc:spChg chg="add del">
          <ac:chgData name="Luís Santos" userId="1bcb44e7-5d82-436c-b2eb-8036fed75eb8" providerId="ADAL" clId="{E73638B3-4B1A-EF42-A9B9-B4802B767A5E}" dt="2023-04-24T13:36:28.206" v="1503" actId="478"/>
          <ac:spMkLst>
            <pc:docMk/>
            <pc:sldMk cId="3134488241" sldId="313"/>
            <ac:spMk id="10" creationId="{8E7074AA-B20A-3B89-51FB-3E09F93F6EE0}"/>
          </ac:spMkLst>
        </pc:spChg>
        <pc:spChg chg="add del">
          <ac:chgData name="Luís Santos" userId="1bcb44e7-5d82-436c-b2eb-8036fed75eb8" providerId="ADAL" clId="{E73638B3-4B1A-EF42-A9B9-B4802B767A5E}" dt="2023-04-24T13:36:25.229" v="1502" actId="478"/>
          <ac:spMkLst>
            <pc:docMk/>
            <pc:sldMk cId="3134488241" sldId="313"/>
            <ac:spMk id="12" creationId="{C0D36303-B6A4-A16D-6478-7E5137E1A70C}"/>
          </ac:spMkLst>
        </pc:spChg>
      </pc:sldChg>
      <pc:sldChg chg="delSp modSp add mod delAnim modAnim">
        <pc:chgData name="Luís Santos" userId="1bcb44e7-5d82-436c-b2eb-8036fed75eb8" providerId="ADAL" clId="{E73638B3-4B1A-EF42-A9B9-B4802B767A5E}" dt="2023-04-24T13:48:06.057" v="1809"/>
        <pc:sldMkLst>
          <pc:docMk/>
          <pc:sldMk cId="1323557749" sldId="314"/>
        </pc:sldMkLst>
        <pc:spChg chg="mod">
          <ac:chgData name="Luís Santos" userId="1bcb44e7-5d82-436c-b2eb-8036fed75eb8" providerId="ADAL" clId="{E73638B3-4B1A-EF42-A9B9-B4802B767A5E}" dt="2023-04-24T13:47:08.838" v="1802" actId="122"/>
          <ac:spMkLst>
            <pc:docMk/>
            <pc:sldMk cId="1323557749" sldId="314"/>
            <ac:spMk id="3" creationId="{32A869A7-265A-2E5D-6B11-3B2DBA32FE76}"/>
          </ac:spMkLst>
        </pc:spChg>
        <pc:spChg chg="del">
          <ac:chgData name="Luís Santos" userId="1bcb44e7-5d82-436c-b2eb-8036fed75eb8" providerId="ADAL" clId="{E73638B3-4B1A-EF42-A9B9-B4802B767A5E}" dt="2023-04-24T13:38:00.578" v="1540" actId="478"/>
          <ac:spMkLst>
            <pc:docMk/>
            <pc:sldMk cId="1323557749" sldId="314"/>
            <ac:spMk id="5" creationId="{5BC89488-9C8C-62F7-2E33-FE9DBE10DE1E}"/>
          </ac:spMkLst>
        </pc:spChg>
        <pc:spChg chg="del">
          <ac:chgData name="Luís Santos" userId="1bcb44e7-5d82-436c-b2eb-8036fed75eb8" providerId="ADAL" clId="{E73638B3-4B1A-EF42-A9B9-B4802B767A5E}" dt="2023-04-24T13:38:00.578" v="1540" actId="478"/>
          <ac:spMkLst>
            <pc:docMk/>
            <pc:sldMk cId="1323557749" sldId="314"/>
            <ac:spMk id="6" creationId="{392585A6-2EED-0203-47EB-26F3D39ED237}"/>
          </ac:spMkLst>
        </pc:spChg>
        <pc:spChg chg="del">
          <ac:chgData name="Luís Santos" userId="1bcb44e7-5d82-436c-b2eb-8036fed75eb8" providerId="ADAL" clId="{E73638B3-4B1A-EF42-A9B9-B4802B767A5E}" dt="2023-04-24T13:38:00.578" v="1540" actId="478"/>
          <ac:spMkLst>
            <pc:docMk/>
            <pc:sldMk cId="1323557749" sldId="314"/>
            <ac:spMk id="7" creationId="{186A24E6-67D2-7588-A67A-C6A5EBA94FFE}"/>
          </ac:spMkLst>
        </pc:spChg>
        <pc:spChg chg="del">
          <ac:chgData name="Luís Santos" userId="1bcb44e7-5d82-436c-b2eb-8036fed75eb8" providerId="ADAL" clId="{E73638B3-4B1A-EF42-A9B9-B4802B767A5E}" dt="2023-04-24T13:38:00.578" v="1540" actId="478"/>
          <ac:spMkLst>
            <pc:docMk/>
            <pc:sldMk cId="1323557749" sldId="314"/>
            <ac:spMk id="8" creationId="{D7F208B2-23B4-0A8A-3814-ADB37A07540B}"/>
          </ac:spMkLst>
        </pc:spChg>
        <pc:spChg chg="del">
          <ac:chgData name="Luís Santos" userId="1bcb44e7-5d82-436c-b2eb-8036fed75eb8" providerId="ADAL" clId="{E73638B3-4B1A-EF42-A9B9-B4802B767A5E}" dt="2023-04-24T13:36:20.201" v="1501" actId="478"/>
          <ac:spMkLst>
            <pc:docMk/>
            <pc:sldMk cId="1323557749" sldId="314"/>
            <ac:spMk id="10" creationId="{8E7074AA-B20A-3B89-51FB-3E09F93F6EE0}"/>
          </ac:spMkLst>
        </pc:spChg>
        <pc:spChg chg="del">
          <ac:chgData name="Luís Santos" userId="1bcb44e7-5d82-436c-b2eb-8036fed75eb8" providerId="ADAL" clId="{E73638B3-4B1A-EF42-A9B9-B4802B767A5E}" dt="2023-04-24T13:36:16.121" v="1500" actId="478"/>
          <ac:spMkLst>
            <pc:docMk/>
            <pc:sldMk cId="1323557749" sldId="314"/>
            <ac:spMk id="12" creationId="{C0D36303-B6A4-A16D-6478-7E5137E1A70C}"/>
          </ac:spMkLst>
        </pc:spChg>
      </pc:sldChg>
      <pc:sldChg chg="addSp delSp modSp new mod">
        <pc:chgData name="Luís Santos" userId="1bcb44e7-5d82-436c-b2eb-8036fed75eb8" providerId="ADAL" clId="{E73638B3-4B1A-EF42-A9B9-B4802B767A5E}" dt="2023-04-24T14:04:01.995" v="2313"/>
        <pc:sldMkLst>
          <pc:docMk/>
          <pc:sldMk cId="231162372" sldId="315"/>
        </pc:sldMkLst>
        <pc:spChg chg="mod">
          <ac:chgData name="Luís Santos" userId="1bcb44e7-5d82-436c-b2eb-8036fed75eb8" providerId="ADAL" clId="{E73638B3-4B1A-EF42-A9B9-B4802B767A5E}" dt="2023-04-24T13:48:31.090" v="1812"/>
          <ac:spMkLst>
            <pc:docMk/>
            <pc:sldMk cId="231162372" sldId="315"/>
            <ac:spMk id="2" creationId="{20867748-0EDE-C8D3-BEEF-845C980DDFEB}"/>
          </ac:spMkLst>
        </pc:spChg>
        <pc:spChg chg="del">
          <ac:chgData name="Luís Santos" userId="1bcb44e7-5d82-436c-b2eb-8036fed75eb8" providerId="ADAL" clId="{E73638B3-4B1A-EF42-A9B9-B4802B767A5E}" dt="2023-04-24T13:49:11.825" v="1813"/>
          <ac:spMkLst>
            <pc:docMk/>
            <pc:sldMk cId="231162372" sldId="315"/>
            <ac:spMk id="3" creationId="{76C822F6-4193-64C8-76A3-5031FA73205B}"/>
          </ac:spMkLst>
        </pc:spChg>
        <pc:spChg chg="add mod">
          <ac:chgData name="Luís Santos" userId="1bcb44e7-5d82-436c-b2eb-8036fed75eb8" providerId="ADAL" clId="{E73638B3-4B1A-EF42-A9B9-B4802B767A5E}" dt="2023-04-24T14:04:01.995" v="2313"/>
          <ac:spMkLst>
            <pc:docMk/>
            <pc:sldMk cId="231162372" sldId="315"/>
            <ac:spMk id="5" creationId="{C2BC5F2B-3550-B0B3-3C88-32C8AA234690}"/>
          </ac:spMkLst>
        </pc:spChg>
        <pc:spChg chg="add mod">
          <ac:chgData name="Luís Santos" userId="1bcb44e7-5d82-436c-b2eb-8036fed75eb8" providerId="ADAL" clId="{E73638B3-4B1A-EF42-A9B9-B4802B767A5E}" dt="2023-04-24T13:54:49.321" v="2038" actId="20577"/>
          <ac:spMkLst>
            <pc:docMk/>
            <pc:sldMk cId="231162372" sldId="315"/>
            <ac:spMk id="6" creationId="{0E84AD29-BA8B-4276-FF7B-ED48FC335104}"/>
          </ac:spMkLst>
        </pc:spChg>
      </pc:sldChg>
      <pc:sldChg chg="addSp delSp modSp new mod">
        <pc:chgData name="Luís Santos" userId="1bcb44e7-5d82-436c-b2eb-8036fed75eb8" providerId="ADAL" clId="{E73638B3-4B1A-EF42-A9B9-B4802B767A5E}" dt="2023-04-24T14:05:02.602" v="2316" actId="20577"/>
        <pc:sldMkLst>
          <pc:docMk/>
          <pc:sldMk cId="2779915078" sldId="316"/>
        </pc:sldMkLst>
        <pc:spChg chg="mod">
          <ac:chgData name="Luís Santos" userId="1bcb44e7-5d82-436c-b2eb-8036fed75eb8" providerId="ADAL" clId="{E73638B3-4B1A-EF42-A9B9-B4802B767A5E}" dt="2023-04-24T13:57:33.447" v="2086" actId="404"/>
          <ac:spMkLst>
            <pc:docMk/>
            <pc:sldMk cId="2779915078" sldId="316"/>
            <ac:spMk id="2" creationId="{D248A87E-A1C7-56A9-5610-8C2DB1989B52}"/>
          </ac:spMkLst>
        </pc:spChg>
        <pc:spChg chg="mod">
          <ac:chgData name="Luís Santos" userId="1bcb44e7-5d82-436c-b2eb-8036fed75eb8" providerId="ADAL" clId="{E73638B3-4B1A-EF42-A9B9-B4802B767A5E}" dt="2023-04-24T14:05:02.602" v="2316" actId="20577"/>
          <ac:spMkLst>
            <pc:docMk/>
            <pc:sldMk cId="2779915078" sldId="316"/>
            <ac:spMk id="3" creationId="{1561204F-D050-C7BD-F488-29D34DC8556B}"/>
          </ac:spMkLst>
        </pc:spChg>
        <pc:spChg chg="add del mod">
          <ac:chgData name="Luís Santos" userId="1bcb44e7-5d82-436c-b2eb-8036fed75eb8" providerId="ADAL" clId="{E73638B3-4B1A-EF42-A9B9-B4802B767A5E}" dt="2023-04-24T14:00:28.597" v="2222" actId="478"/>
          <ac:spMkLst>
            <pc:docMk/>
            <pc:sldMk cId="2779915078" sldId="316"/>
            <ac:spMk id="6" creationId="{54989147-FB92-4502-3C5E-ECCF748F9B8A}"/>
          </ac:spMkLst>
        </pc:spChg>
      </pc:sldChg>
      <pc:sldChg chg="addSp delSp modSp add mod delAnim modAnim">
        <pc:chgData name="Luís Santos" userId="1bcb44e7-5d82-436c-b2eb-8036fed75eb8" providerId="ADAL" clId="{E73638B3-4B1A-EF42-A9B9-B4802B767A5E}" dt="2023-04-24T14:49:13.920" v="2867"/>
        <pc:sldMkLst>
          <pc:docMk/>
          <pc:sldMk cId="555890648" sldId="317"/>
        </pc:sldMkLst>
        <pc:spChg chg="mod">
          <ac:chgData name="Luís Santos" userId="1bcb44e7-5d82-436c-b2eb-8036fed75eb8" providerId="ADAL" clId="{E73638B3-4B1A-EF42-A9B9-B4802B767A5E}" dt="2023-04-24T14:45:41.112" v="2810" actId="14100"/>
          <ac:spMkLst>
            <pc:docMk/>
            <pc:sldMk cId="555890648" sldId="317"/>
            <ac:spMk id="3" creationId="{0064D96E-4B69-3FFE-9EA0-1308E04F2576}"/>
          </ac:spMkLst>
        </pc:spChg>
        <pc:spChg chg="add mod">
          <ac:chgData name="Luís Santos" userId="1bcb44e7-5d82-436c-b2eb-8036fed75eb8" providerId="ADAL" clId="{E73638B3-4B1A-EF42-A9B9-B4802B767A5E}" dt="2023-04-24T14:48:42.490" v="2862" actId="208"/>
          <ac:spMkLst>
            <pc:docMk/>
            <pc:sldMk cId="555890648" sldId="317"/>
            <ac:spMk id="6" creationId="{7AAA918C-9013-789E-6F80-46DD6CFC4580}"/>
          </ac:spMkLst>
        </pc:spChg>
        <pc:spChg chg="del">
          <ac:chgData name="Luís Santos" userId="1bcb44e7-5d82-436c-b2eb-8036fed75eb8" providerId="ADAL" clId="{E73638B3-4B1A-EF42-A9B9-B4802B767A5E}" dt="2023-04-24T14:38:07.050" v="2778" actId="478"/>
          <ac:spMkLst>
            <pc:docMk/>
            <pc:sldMk cId="555890648" sldId="317"/>
            <ac:spMk id="16" creationId="{1EBFB877-6111-181B-2CF9-984A4FA5E8D7}"/>
          </ac:spMkLst>
        </pc:spChg>
        <pc:spChg chg="del">
          <ac:chgData name="Luís Santos" userId="1bcb44e7-5d82-436c-b2eb-8036fed75eb8" providerId="ADAL" clId="{E73638B3-4B1A-EF42-A9B9-B4802B767A5E}" dt="2023-04-24T14:38:07.050" v="2778" actId="478"/>
          <ac:spMkLst>
            <pc:docMk/>
            <pc:sldMk cId="555890648" sldId="317"/>
            <ac:spMk id="17" creationId="{E3E9A569-1F34-1EF9-7803-5C407D9D168C}"/>
          </ac:spMkLst>
        </pc:spChg>
        <pc:spChg chg="del">
          <ac:chgData name="Luís Santos" userId="1bcb44e7-5d82-436c-b2eb-8036fed75eb8" providerId="ADAL" clId="{E73638B3-4B1A-EF42-A9B9-B4802B767A5E}" dt="2023-04-24T14:41:24.289" v="2787" actId="478"/>
          <ac:spMkLst>
            <pc:docMk/>
            <pc:sldMk cId="555890648" sldId="317"/>
            <ac:spMk id="19" creationId="{74868420-5D40-893F-AD73-20589E4C5BA8}"/>
          </ac:spMkLst>
        </pc:spChg>
        <pc:spChg chg="del">
          <ac:chgData name="Luís Santos" userId="1bcb44e7-5d82-436c-b2eb-8036fed75eb8" providerId="ADAL" clId="{E73638B3-4B1A-EF42-A9B9-B4802B767A5E}" dt="2023-04-24T14:41:24.289" v="2787" actId="478"/>
          <ac:spMkLst>
            <pc:docMk/>
            <pc:sldMk cId="555890648" sldId="317"/>
            <ac:spMk id="20" creationId="{65F2A40A-8C09-B11D-1114-0C76BD36D59E}"/>
          </ac:spMkLst>
        </pc:spChg>
      </pc:sldChg>
      <pc:sldChg chg="modSp add mod modAnim">
        <pc:chgData name="Luís Santos" userId="1bcb44e7-5d82-436c-b2eb-8036fed75eb8" providerId="ADAL" clId="{E73638B3-4B1A-EF42-A9B9-B4802B767A5E}" dt="2023-04-24T15:05:18.609" v="3011" actId="20577"/>
        <pc:sldMkLst>
          <pc:docMk/>
          <pc:sldMk cId="2560585587" sldId="318"/>
        </pc:sldMkLst>
        <pc:spChg chg="mod">
          <ac:chgData name="Luís Santos" userId="1bcb44e7-5d82-436c-b2eb-8036fed75eb8" providerId="ADAL" clId="{E73638B3-4B1A-EF42-A9B9-B4802B767A5E}" dt="2023-04-24T15:05:18.609" v="3011" actId="20577"/>
          <ac:spMkLst>
            <pc:docMk/>
            <pc:sldMk cId="2560585587" sldId="318"/>
            <ac:spMk id="3" creationId="{0064D96E-4B69-3FFE-9EA0-1308E04F2576}"/>
          </ac:spMkLst>
        </pc:spChg>
        <pc:spChg chg="mod">
          <ac:chgData name="Luís Santos" userId="1bcb44e7-5d82-436c-b2eb-8036fed75eb8" providerId="ADAL" clId="{E73638B3-4B1A-EF42-A9B9-B4802B767A5E}" dt="2023-04-24T14:53:45.242" v="2896" actId="403"/>
          <ac:spMkLst>
            <pc:docMk/>
            <pc:sldMk cId="2560585587" sldId="318"/>
            <ac:spMk id="6" creationId="{7AAA918C-9013-789E-6F80-46DD6CFC4580}"/>
          </ac:spMkLst>
        </pc:spChg>
      </pc:sldChg>
      <pc:sldChg chg="delSp modSp add mod">
        <pc:chgData name="Luís Santos" userId="1bcb44e7-5d82-436c-b2eb-8036fed75eb8" providerId="ADAL" clId="{E73638B3-4B1A-EF42-A9B9-B4802B767A5E}" dt="2023-04-24T15:07:17.042" v="3028" actId="27636"/>
        <pc:sldMkLst>
          <pc:docMk/>
          <pc:sldMk cId="3977488388" sldId="319"/>
        </pc:sldMkLst>
        <pc:spChg chg="mod">
          <ac:chgData name="Luís Santos" userId="1bcb44e7-5d82-436c-b2eb-8036fed75eb8" providerId="ADAL" clId="{E73638B3-4B1A-EF42-A9B9-B4802B767A5E}" dt="2023-04-24T15:03:03.860" v="2982" actId="20577"/>
          <ac:spMkLst>
            <pc:docMk/>
            <pc:sldMk cId="3977488388" sldId="319"/>
            <ac:spMk id="2" creationId="{7B611CBF-0E30-26D9-5B95-A38A013C1A64}"/>
          </ac:spMkLst>
        </pc:spChg>
        <pc:spChg chg="mod">
          <ac:chgData name="Luís Santos" userId="1bcb44e7-5d82-436c-b2eb-8036fed75eb8" providerId="ADAL" clId="{E73638B3-4B1A-EF42-A9B9-B4802B767A5E}" dt="2023-04-24T15:07:17.042" v="3028" actId="27636"/>
          <ac:spMkLst>
            <pc:docMk/>
            <pc:sldMk cId="3977488388" sldId="319"/>
            <ac:spMk id="3" creationId="{0064D96E-4B69-3FFE-9EA0-1308E04F2576}"/>
          </ac:spMkLst>
        </pc:spChg>
        <pc:spChg chg="del">
          <ac:chgData name="Luís Santos" userId="1bcb44e7-5d82-436c-b2eb-8036fed75eb8" providerId="ADAL" clId="{E73638B3-4B1A-EF42-A9B9-B4802B767A5E}" dt="2023-04-24T15:03:08.981" v="2983" actId="478"/>
          <ac:spMkLst>
            <pc:docMk/>
            <pc:sldMk cId="3977488388" sldId="319"/>
            <ac:spMk id="6" creationId="{7AAA918C-9013-789E-6F80-46DD6CFC4580}"/>
          </ac:spMkLst>
        </pc:spChg>
      </pc:sldChg>
      <pc:sldChg chg="addSp delSp modSp add mod">
        <pc:chgData name="Luís Santos" userId="1bcb44e7-5d82-436c-b2eb-8036fed75eb8" providerId="ADAL" clId="{E73638B3-4B1A-EF42-A9B9-B4802B767A5E}" dt="2023-04-24T15:23:49.644" v="3221"/>
        <pc:sldMkLst>
          <pc:docMk/>
          <pc:sldMk cId="1464440480" sldId="320"/>
        </pc:sldMkLst>
        <pc:spChg chg="mod">
          <ac:chgData name="Luís Santos" userId="1bcb44e7-5d82-436c-b2eb-8036fed75eb8" providerId="ADAL" clId="{E73638B3-4B1A-EF42-A9B9-B4802B767A5E}" dt="2023-04-24T15:23:49.644" v="3221"/>
          <ac:spMkLst>
            <pc:docMk/>
            <pc:sldMk cId="1464440480" sldId="320"/>
            <ac:spMk id="2" creationId="{E0F35C09-97D5-6AA4-544C-D7CAE6542568}"/>
          </ac:spMkLst>
        </pc:spChg>
        <pc:spChg chg="del">
          <ac:chgData name="Luís Santos" userId="1bcb44e7-5d82-436c-b2eb-8036fed75eb8" providerId="ADAL" clId="{E73638B3-4B1A-EF42-A9B9-B4802B767A5E}" dt="2023-04-24T15:23:13.346" v="3216" actId="478"/>
          <ac:spMkLst>
            <pc:docMk/>
            <pc:sldMk cId="1464440480" sldId="320"/>
            <ac:spMk id="3" creationId="{34AB053F-D472-3809-4215-94A7FC021049}"/>
          </ac:spMkLst>
        </pc:spChg>
        <pc:spChg chg="add del mod">
          <ac:chgData name="Luís Santos" userId="1bcb44e7-5d82-436c-b2eb-8036fed75eb8" providerId="ADAL" clId="{E73638B3-4B1A-EF42-A9B9-B4802B767A5E}" dt="2023-04-24T15:23:16.320" v="3217" actId="478"/>
          <ac:spMkLst>
            <pc:docMk/>
            <pc:sldMk cId="1464440480" sldId="320"/>
            <ac:spMk id="7" creationId="{27BE9D25-E811-6E83-6E62-F54814259C2F}"/>
          </ac:spMkLst>
        </pc:spChg>
        <pc:spChg chg="add mod">
          <ac:chgData name="Luís Santos" userId="1bcb44e7-5d82-436c-b2eb-8036fed75eb8" providerId="ADAL" clId="{E73638B3-4B1A-EF42-A9B9-B4802B767A5E}" dt="2023-04-24T15:23:27.669" v="3219" actId="1076"/>
          <ac:spMkLst>
            <pc:docMk/>
            <pc:sldMk cId="1464440480" sldId="320"/>
            <ac:spMk id="8" creationId="{322F6BA4-132B-FA16-0269-B0CD14D941B3}"/>
          </ac:spMkLst>
        </pc:spChg>
        <pc:picChg chg="mod">
          <ac:chgData name="Luís Santos" userId="1bcb44e7-5d82-436c-b2eb-8036fed75eb8" providerId="ADAL" clId="{E73638B3-4B1A-EF42-A9B9-B4802B767A5E}" dt="2023-04-24T15:23:33.785" v="3220" actId="1076"/>
          <ac:picMkLst>
            <pc:docMk/>
            <pc:sldMk cId="1464440480" sldId="320"/>
            <ac:picMk id="5" creationId="{E1032E75-782A-8C71-FAFA-DEF0D6B38831}"/>
          </ac:picMkLst>
        </pc:picChg>
      </pc:sldChg>
      <pc:sldChg chg="modSp new mod">
        <pc:chgData name="Luís Santos" userId="1bcb44e7-5d82-436c-b2eb-8036fed75eb8" providerId="ADAL" clId="{E73638B3-4B1A-EF42-A9B9-B4802B767A5E}" dt="2023-04-24T17:45:27.965" v="3384" actId="20577"/>
        <pc:sldMkLst>
          <pc:docMk/>
          <pc:sldMk cId="2096039870" sldId="321"/>
        </pc:sldMkLst>
        <pc:spChg chg="mod">
          <ac:chgData name="Luís Santos" userId="1bcb44e7-5d82-436c-b2eb-8036fed75eb8" providerId="ADAL" clId="{E73638B3-4B1A-EF42-A9B9-B4802B767A5E}" dt="2023-04-24T17:42:24.577" v="3367" actId="20577"/>
          <ac:spMkLst>
            <pc:docMk/>
            <pc:sldMk cId="2096039870" sldId="321"/>
            <ac:spMk id="2" creationId="{CC22F225-A621-375E-8F74-B18947F5E7DF}"/>
          </ac:spMkLst>
        </pc:spChg>
        <pc:spChg chg="mod">
          <ac:chgData name="Luís Santos" userId="1bcb44e7-5d82-436c-b2eb-8036fed75eb8" providerId="ADAL" clId="{E73638B3-4B1A-EF42-A9B9-B4802B767A5E}" dt="2023-04-24T17:45:27.965" v="3384" actId="20577"/>
          <ac:spMkLst>
            <pc:docMk/>
            <pc:sldMk cId="2096039870" sldId="321"/>
            <ac:spMk id="3" creationId="{A80A3885-A5C3-20EC-9E2E-B522B0F05886}"/>
          </ac:spMkLst>
        </pc:spChg>
      </pc:sldChg>
      <pc:sldChg chg="delSp modSp add mod delAnim">
        <pc:chgData name="Luís Santos" userId="1bcb44e7-5d82-436c-b2eb-8036fed75eb8" providerId="ADAL" clId="{E73638B3-4B1A-EF42-A9B9-B4802B767A5E}" dt="2023-04-24T18:05:14.940" v="3643" actId="20577"/>
        <pc:sldMkLst>
          <pc:docMk/>
          <pc:sldMk cId="2976366803" sldId="322"/>
        </pc:sldMkLst>
        <pc:spChg chg="mod">
          <ac:chgData name="Luís Santos" userId="1bcb44e7-5d82-436c-b2eb-8036fed75eb8" providerId="ADAL" clId="{E73638B3-4B1A-EF42-A9B9-B4802B767A5E}" dt="2023-04-24T17:46:20.832" v="3397"/>
          <ac:spMkLst>
            <pc:docMk/>
            <pc:sldMk cId="2976366803" sldId="322"/>
            <ac:spMk id="3" creationId="{47FA4C28-02D8-6F29-172B-B99933EA361B}"/>
          </ac:spMkLst>
        </pc:spChg>
        <pc:spChg chg="mod">
          <ac:chgData name="Luís Santos" userId="1bcb44e7-5d82-436c-b2eb-8036fed75eb8" providerId="ADAL" clId="{E73638B3-4B1A-EF42-A9B9-B4802B767A5E}" dt="2023-04-24T18:05:14.940" v="3643" actId="20577"/>
          <ac:spMkLst>
            <pc:docMk/>
            <pc:sldMk cId="2976366803" sldId="322"/>
            <ac:spMk id="5" creationId="{0F3E0805-0686-756F-09CC-751C997B0487}"/>
          </ac:spMkLst>
        </pc:spChg>
        <pc:spChg chg="del">
          <ac:chgData name="Luís Santos" userId="1bcb44e7-5d82-436c-b2eb-8036fed75eb8" providerId="ADAL" clId="{E73638B3-4B1A-EF42-A9B9-B4802B767A5E}" dt="2023-04-24T17:46:49.858" v="3400" actId="478"/>
          <ac:spMkLst>
            <pc:docMk/>
            <pc:sldMk cId="2976366803" sldId="322"/>
            <ac:spMk id="6" creationId="{251912B6-C0DB-3A2E-0C7F-4A62995ED9B5}"/>
          </ac:spMkLst>
        </pc:spChg>
        <pc:spChg chg="del">
          <ac:chgData name="Luís Santos" userId="1bcb44e7-5d82-436c-b2eb-8036fed75eb8" providerId="ADAL" clId="{E73638B3-4B1A-EF42-A9B9-B4802B767A5E}" dt="2023-04-24T17:46:45.192" v="3398" actId="478"/>
          <ac:spMkLst>
            <pc:docMk/>
            <pc:sldMk cId="2976366803" sldId="322"/>
            <ac:spMk id="7" creationId="{0F951FBA-D497-B20E-3A0F-0C7EC5D87D7B}"/>
          </ac:spMkLst>
        </pc:spChg>
        <pc:spChg chg="del">
          <ac:chgData name="Luís Santos" userId="1bcb44e7-5d82-436c-b2eb-8036fed75eb8" providerId="ADAL" clId="{E73638B3-4B1A-EF42-A9B9-B4802B767A5E}" dt="2023-04-24T17:46:47.500" v="3399" actId="478"/>
          <ac:spMkLst>
            <pc:docMk/>
            <pc:sldMk cId="2976366803" sldId="322"/>
            <ac:spMk id="8" creationId="{1B2BFCEE-345B-C0F4-E203-EE0CB5ED45F2}"/>
          </ac:spMkLst>
        </pc:spChg>
      </pc:sldChg>
      <pc:sldChg chg="addSp modSp new mod modAnim">
        <pc:chgData name="Luís Santos" userId="1bcb44e7-5d82-436c-b2eb-8036fed75eb8" providerId="ADAL" clId="{E73638B3-4B1A-EF42-A9B9-B4802B767A5E}" dt="2023-04-24T17:52:02.744" v="3487"/>
        <pc:sldMkLst>
          <pc:docMk/>
          <pc:sldMk cId="4058831031" sldId="323"/>
        </pc:sldMkLst>
        <pc:spChg chg="mod">
          <ac:chgData name="Luís Santos" userId="1bcb44e7-5d82-436c-b2eb-8036fed75eb8" providerId="ADAL" clId="{E73638B3-4B1A-EF42-A9B9-B4802B767A5E}" dt="2023-04-24T17:50:03.095" v="3421" actId="20577"/>
          <ac:spMkLst>
            <pc:docMk/>
            <pc:sldMk cId="4058831031" sldId="323"/>
            <ac:spMk id="2" creationId="{6AD7DFEA-0E1B-A2C3-8697-D3A7E65BD287}"/>
          </ac:spMkLst>
        </pc:spChg>
        <pc:spChg chg="mod">
          <ac:chgData name="Luís Santos" userId="1bcb44e7-5d82-436c-b2eb-8036fed75eb8" providerId="ADAL" clId="{E73638B3-4B1A-EF42-A9B9-B4802B767A5E}" dt="2023-04-24T17:51:51.627" v="3486" actId="20577"/>
          <ac:spMkLst>
            <pc:docMk/>
            <pc:sldMk cId="4058831031" sldId="323"/>
            <ac:spMk id="3" creationId="{33427B36-1A37-5247-FCFD-3E76EEDBE8CD}"/>
          </ac:spMkLst>
        </pc:spChg>
        <pc:picChg chg="add mod">
          <ac:chgData name="Luís Santos" userId="1bcb44e7-5d82-436c-b2eb-8036fed75eb8" providerId="ADAL" clId="{E73638B3-4B1A-EF42-A9B9-B4802B767A5E}" dt="2023-04-24T17:50:20.390" v="3425" actId="14100"/>
          <ac:picMkLst>
            <pc:docMk/>
            <pc:sldMk cId="4058831031" sldId="323"/>
            <ac:picMk id="5" creationId="{B607B00B-59B1-5CF7-3750-12B7D538A410}"/>
          </ac:picMkLst>
        </pc:picChg>
      </pc:sldChg>
      <pc:sldChg chg="modSp new mod modAnim">
        <pc:chgData name="Luís Santos" userId="1bcb44e7-5d82-436c-b2eb-8036fed75eb8" providerId="ADAL" clId="{E73638B3-4B1A-EF42-A9B9-B4802B767A5E}" dt="2023-04-24T18:14:39.397" v="3713" actId="20577"/>
        <pc:sldMkLst>
          <pc:docMk/>
          <pc:sldMk cId="2294144358" sldId="324"/>
        </pc:sldMkLst>
        <pc:spChg chg="mod">
          <ac:chgData name="Luís Santos" userId="1bcb44e7-5d82-436c-b2eb-8036fed75eb8" providerId="ADAL" clId="{E73638B3-4B1A-EF42-A9B9-B4802B767A5E}" dt="2023-04-24T18:04:17.134" v="3633" actId="14100"/>
          <ac:spMkLst>
            <pc:docMk/>
            <pc:sldMk cId="2294144358" sldId="324"/>
            <ac:spMk id="2" creationId="{D4220050-D78A-2B85-3742-B4A0F056C973}"/>
          </ac:spMkLst>
        </pc:spChg>
        <pc:spChg chg="mod">
          <ac:chgData name="Luís Santos" userId="1bcb44e7-5d82-436c-b2eb-8036fed75eb8" providerId="ADAL" clId="{E73638B3-4B1A-EF42-A9B9-B4802B767A5E}" dt="2023-04-24T18:14:39.397" v="3713" actId="20577"/>
          <ac:spMkLst>
            <pc:docMk/>
            <pc:sldMk cId="2294144358" sldId="324"/>
            <ac:spMk id="3" creationId="{47C9E178-F180-5519-616E-FCCB6AE1F1AC}"/>
          </ac:spMkLst>
        </pc:spChg>
      </pc:sldChg>
      <pc:sldChg chg="addSp delSp modSp new mod">
        <pc:chgData name="Luís Santos" userId="1bcb44e7-5d82-436c-b2eb-8036fed75eb8" providerId="ADAL" clId="{E73638B3-4B1A-EF42-A9B9-B4802B767A5E}" dt="2023-04-24T18:16:46.479" v="3730" actId="1076"/>
        <pc:sldMkLst>
          <pc:docMk/>
          <pc:sldMk cId="1637648828" sldId="325"/>
        </pc:sldMkLst>
        <pc:spChg chg="mod">
          <ac:chgData name="Luís Santos" userId="1bcb44e7-5d82-436c-b2eb-8036fed75eb8" providerId="ADAL" clId="{E73638B3-4B1A-EF42-A9B9-B4802B767A5E}" dt="2023-04-24T18:13:51.826" v="3708" actId="20577"/>
          <ac:spMkLst>
            <pc:docMk/>
            <pc:sldMk cId="1637648828" sldId="325"/>
            <ac:spMk id="2" creationId="{7B4853E4-521C-98E4-1AFA-044036CD804E}"/>
          </ac:spMkLst>
        </pc:spChg>
        <pc:spChg chg="del">
          <ac:chgData name="Luís Santos" userId="1bcb44e7-5d82-436c-b2eb-8036fed75eb8" providerId="ADAL" clId="{E73638B3-4B1A-EF42-A9B9-B4802B767A5E}" dt="2023-04-24T18:13:57.467" v="3709" actId="478"/>
          <ac:spMkLst>
            <pc:docMk/>
            <pc:sldMk cId="1637648828" sldId="325"/>
            <ac:spMk id="3" creationId="{5657B682-1E03-8F28-7146-55DCAF897329}"/>
          </ac:spMkLst>
        </pc:spChg>
        <pc:spChg chg="add mod">
          <ac:chgData name="Luís Santos" userId="1bcb44e7-5d82-436c-b2eb-8036fed75eb8" providerId="ADAL" clId="{E73638B3-4B1A-EF42-A9B9-B4802B767A5E}" dt="2023-04-24T18:15:33.274" v="3725" actId="1076"/>
          <ac:spMkLst>
            <pc:docMk/>
            <pc:sldMk cId="1637648828" sldId="325"/>
            <ac:spMk id="6" creationId="{26DE71D9-8A5A-E71A-CFE7-3F58412817A7}"/>
          </ac:spMkLst>
        </pc:spChg>
        <pc:spChg chg="add mod">
          <ac:chgData name="Luís Santos" userId="1bcb44e7-5d82-436c-b2eb-8036fed75eb8" providerId="ADAL" clId="{E73638B3-4B1A-EF42-A9B9-B4802B767A5E}" dt="2023-04-24T18:16:09.666" v="3728" actId="1076"/>
          <ac:spMkLst>
            <pc:docMk/>
            <pc:sldMk cId="1637648828" sldId="325"/>
            <ac:spMk id="8" creationId="{EFA946B3-7199-C62D-128A-2CF284F937F2}"/>
          </ac:spMkLst>
        </pc:spChg>
        <pc:picChg chg="add mod">
          <ac:chgData name="Luís Santos" userId="1bcb44e7-5d82-436c-b2eb-8036fed75eb8" providerId="ADAL" clId="{E73638B3-4B1A-EF42-A9B9-B4802B767A5E}" dt="2023-04-24T18:16:46.479" v="3730" actId="1076"/>
          <ac:picMkLst>
            <pc:docMk/>
            <pc:sldMk cId="1637648828" sldId="325"/>
            <ac:picMk id="9" creationId="{4063C896-45B4-DD42-4D33-9889B43FCA54}"/>
          </ac:picMkLst>
        </pc:picChg>
      </pc:sldChg>
    </pc:docChg>
  </pc:docChgLst>
  <pc:docChgLst>
    <pc:chgData name="Luís Paulo Peixoto Santos" userId="1bcb44e7-5d82-436c-b2eb-8036fed75eb8" providerId="ADAL" clId="{E73638B3-4B1A-EF42-A9B9-B4802B767A5E}"/>
    <pc:docChg chg="modSld">
      <pc:chgData name="Luís Paulo Peixoto Santos" userId="1bcb44e7-5d82-436c-b2eb-8036fed75eb8" providerId="ADAL" clId="{E73638B3-4B1A-EF42-A9B9-B4802B767A5E}" dt="2023-04-26T12:47:04.025" v="13"/>
      <pc:docMkLst>
        <pc:docMk/>
      </pc:docMkLst>
      <pc:sldChg chg="modAnim">
        <pc:chgData name="Luís Paulo Peixoto Santos" userId="1bcb44e7-5d82-436c-b2eb-8036fed75eb8" providerId="ADAL" clId="{E73638B3-4B1A-EF42-A9B9-B4802B767A5E}" dt="2023-04-26T12:47:04.025" v="13"/>
        <pc:sldMkLst>
          <pc:docMk/>
          <pc:sldMk cId="2007877975" sldId="294"/>
        </pc:sldMkLst>
      </pc:sldChg>
      <pc:sldChg chg="modSp mod">
        <pc:chgData name="Luís Paulo Peixoto Santos" userId="1bcb44e7-5d82-436c-b2eb-8036fed75eb8" providerId="ADAL" clId="{E73638B3-4B1A-EF42-A9B9-B4802B767A5E}" dt="2023-04-26T12:39:13.375" v="8" actId="1038"/>
        <pc:sldMkLst>
          <pc:docMk/>
          <pc:sldMk cId="2729771948" sldId="306"/>
        </pc:sldMkLst>
        <pc:spChg chg="mod">
          <ac:chgData name="Luís Paulo Peixoto Santos" userId="1bcb44e7-5d82-436c-b2eb-8036fed75eb8" providerId="ADAL" clId="{E73638B3-4B1A-EF42-A9B9-B4802B767A5E}" dt="2023-04-26T12:39:05.742" v="1" actId="20577"/>
          <ac:spMkLst>
            <pc:docMk/>
            <pc:sldMk cId="2729771948" sldId="306"/>
            <ac:spMk id="3" creationId="{D03B3A37-D05B-664E-3146-5DABC18ABA69}"/>
          </ac:spMkLst>
        </pc:spChg>
        <pc:spChg chg="mod">
          <ac:chgData name="Luís Paulo Peixoto Santos" userId="1bcb44e7-5d82-436c-b2eb-8036fed75eb8" providerId="ADAL" clId="{E73638B3-4B1A-EF42-A9B9-B4802B767A5E}" dt="2023-04-26T12:39:13.375" v="8" actId="1038"/>
          <ac:spMkLst>
            <pc:docMk/>
            <pc:sldMk cId="2729771948" sldId="306"/>
            <ac:spMk id="8" creationId="{A2D4D981-4D3E-583A-3ED5-B8E003340BAD}"/>
          </ac:spMkLst>
        </pc:spChg>
        <pc:spChg chg="mod">
          <ac:chgData name="Luís Paulo Peixoto Santos" userId="1bcb44e7-5d82-436c-b2eb-8036fed75eb8" providerId="ADAL" clId="{E73638B3-4B1A-EF42-A9B9-B4802B767A5E}" dt="2023-04-26T12:39:13.375" v="8" actId="1038"/>
          <ac:spMkLst>
            <pc:docMk/>
            <pc:sldMk cId="2729771948" sldId="306"/>
            <ac:spMk id="9" creationId="{5B4B5FC8-1A6C-5CBC-2F7A-ED0D01D52129}"/>
          </ac:spMkLst>
        </pc:spChg>
      </pc:sldChg>
      <pc:sldChg chg="modAnim">
        <pc:chgData name="Luís Paulo Peixoto Santos" userId="1bcb44e7-5d82-436c-b2eb-8036fed75eb8" providerId="ADAL" clId="{E73638B3-4B1A-EF42-A9B9-B4802B767A5E}" dt="2023-04-26T12:45:17.397" v="12"/>
        <pc:sldMkLst>
          <pc:docMk/>
          <pc:sldMk cId="1323557749" sldId="314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20EB4E-959F-0D46-A670-A856F2184D0B}" type="datetimeFigureOut">
              <a:rPr lang="pt-PT" smtClean="0"/>
              <a:t>18/03/24</a:t>
            </a:fld>
            <a:endParaRPr lang="pt-PT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PT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33E357-3509-FD48-B1ED-289412645539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6369621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PT"/>
              <a:t>Clique para editar o estilo de subtítulo do Modelo Global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B6A45-56F1-C846-8E71-5B49EA88C3C8}" type="datetime1">
              <a:rPr lang="pt-PT" smtClean="0"/>
              <a:t>18/03/24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grafia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6B35F1-A35F-CD43-9414-A19103BF4A8A}" type="datetime1">
              <a:rPr lang="pt-PT" smtClean="0"/>
              <a:t>18/03/24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F7DFCA-7A9A-534B-A08C-570FD2973B39}" type="datetime1">
              <a:rPr lang="pt-PT" smtClean="0"/>
              <a:t>18/03/24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pt-PT"/>
              <a:t>Clique para editar os estilos do texto de Modelo Global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DED13-E2E8-1344-A0B7-FF1E3C6B8C12}" type="datetime1">
              <a:rPr lang="pt-PT" smtClean="0"/>
              <a:t>18/03/24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8C912C-0342-3442-8E0D-BEA7DA93FB1B}" type="datetime1">
              <a:rPr lang="pt-PT" smtClean="0"/>
              <a:t>18/03/24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BE8522-062B-C443-852D-228F8089B563}" type="datetime1">
              <a:rPr lang="pt-PT" smtClean="0"/>
              <a:t>18/03/24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na de 3 Image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8A23D-423C-A847-9420-DB8D4AF52B9D}" type="datetime1">
              <a:rPr lang="pt-PT" smtClean="0"/>
              <a:t>18/03/24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0CB8F-49A0-114D-98BC-06E165CA2AEA}" type="datetime1">
              <a:rPr lang="pt-PT" smtClean="0"/>
              <a:t>18/03/24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0510C-BF21-144A-913E-5B23B229D1F5}" type="datetime1">
              <a:rPr lang="pt-PT" smtClean="0"/>
              <a:t>18/03/24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3DADA3-C076-F144-8C22-B781CAF409F4}" type="datetime1">
              <a:rPr lang="pt-PT" smtClean="0"/>
              <a:t>18/03/24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C3C12-0A97-BE4C-B22B-4AB10E3F69B2}" type="datetime1">
              <a:rPr lang="pt-PT" smtClean="0"/>
              <a:t>18/03/24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D1B82-305D-5241-B5A4-17232108C33A}" type="datetime1">
              <a:rPr lang="pt-PT" smtClean="0"/>
              <a:t>18/03/24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36ADD2-1453-1A47-A02A-BFB24AD2528B}" type="datetime1">
              <a:rPr lang="pt-PT" smtClean="0"/>
              <a:t>18/03/24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5EA20-CCD1-594A-978D-25109ACE93B1}" type="datetime1">
              <a:rPr lang="pt-PT" smtClean="0"/>
              <a:t>18/03/24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1B2EA4-DC4D-A445-8404-FBEA2446C09B}" type="datetime1">
              <a:rPr lang="pt-PT" smtClean="0"/>
              <a:t>18/03/24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F759F-A1C6-BC44-B2C8-E7179212478E}" type="datetime1">
              <a:rPr lang="pt-PT" smtClean="0"/>
              <a:t>18/03/24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D5743-F5D1-7C42-B1E9-7ABE4861CD8E}" type="datetime1">
              <a:rPr lang="pt-PT" smtClean="0"/>
              <a:t>18/03/24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0B07DAF3-CB27-0543-8701-6CCEAE41E5F9}" type="datetime1">
              <a:rPr lang="pt-PT" smtClean="0"/>
              <a:t>18/03/24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cs229.stanford.edu/main_notes.pdf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0.png"/><Relationship Id="rId5" Type="http://schemas.openxmlformats.org/officeDocument/2006/relationships/image" Target="../media/image180.png"/><Relationship Id="rId4" Type="http://schemas.openxmlformats.org/officeDocument/2006/relationships/image" Target="../media/image17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0.png"/><Relationship Id="rId3" Type="http://schemas.openxmlformats.org/officeDocument/2006/relationships/image" Target="../media/image200.png"/><Relationship Id="rId7" Type="http://schemas.openxmlformats.org/officeDocument/2006/relationships/image" Target="../media/image24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0.png"/><Relationship Id="rId5" Type="http://schemas.openxmlformats.org/officeDocument/2006/relationships/image" Target="../media/image220.png"/><Relationship Id="rId10" Type="http://schemas.openxmlformats.org/officeDocument/2006/relationships/image" Target="../media/image270.png"/><Relationship Id="rId4" Type="http://schemas.openxmlformats.org/officeDocument/2006/relationships/image" Target="../media/image210.png"/><Relationship Id="rId9" Type="http://schemas.openxmlformats.org/officeDocument/2006/relationships/image" Target="../media/image26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cs229.stanford.edu/main_notes.pdf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hyperlink" Target="https://www.youtube.com/watch?v=xgA4Dx_7q34&amp;list=PLOFEBzvs-VvqJwybFxkTiDzhf5E11p8BI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cs229.stanford.edu/main_notes.pdf" TargetMode="External"/><Relationship Id="rId7" Type="http://schemas.openxmlformats.org/officeDocument/2006/relationships/image" Target="../media/image38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7.png"/><Relationship Id="rId4" Type="http://schemas.openxmlformats.org/officeDocument/2006/relationships/hyperlink" Target="https://www.youtube.com/watch?v=xgA4Dx_7q34&amp;list=PLOFEBzvs-VvqJwybFxkTiDzhf5E11p8BI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Q7vT0--5VII" TargetMode="External"/><Relationship Id="rId2" Type="http://schemas.openxmlformats.org/officeDocument/2006/relationships/hyperlink" Target="https://youtu.be/ny1iZ5A8ilA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s229.stanford.edu/main_notes.pdf" TargetMode="External"/><Relationship Id="rId4" Type="http://schemas.openxmlformats.org/officeDocument/2006/relationships/hyperlink" Target="https://www.youtube.com/watch?v=xgA4Dx_7q34&amp;list=PLOFEBzvs-VvqJwybFxkTiDzhf5E11p8BI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cs229.stanford.edu/main_notes.pdf" TargetMode="External"/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hyperlink" Target="https://www.youtube.com/watch?v=xgA4Dx_7q34&amp;list=PLOFEBzvs-VvqJwybFxkTiDzhf5E11p8BI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cs229.stanford.edu/main_notes.pdf" TargetMode="Externa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hyperlink" Target="https://www.youtube.com/watch?v=xgA4Dx_7q34&amp;list=PLOFEBzvs-VvqJwybFxkTiDzhf5E11p8BI" TargetMode="Externa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gi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cs229.stanford.edu/main_notes.pdf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AD163B-4827-FB49-8AAA-498C7B51C5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4" y="1017090"/>
            <a:ext cx="9192203" cy="3706091"/>
          </a:xfrm>
        </p:spPr>
        <p:txBody>
          <a:bodyPr/>
          <a:lstStyle/>
          <a:p>
            <a:pPr>
              <a:spcBef>
                <a:spcPts val="1800"/>
              </a:spcBef>
            </a:pPr>
            <a:r>
              <a:rPr lang="pt-PT" sz="4800" dirty="0"/>
              <a:t>Ciência de Dados Quântica</a:t>
            </a:r>
            <a:br>
              <a:rPr lang="pt-PT" sz="4800" dirty="0"/>
            </a:br>
            <a:r>
              <a:rPr lang="pt-PT" sz="4800" dirty="0"/>
              <a:t>2022/23</a:t>
            </a:r>
            <a:br>
              <a:rPr lang="pt-PT" sz="4800" dirty="0"/>
            </a:br>
            <a:br>
              <a:rPr lang="pt-PT" sz="1600" dirty="0"/>
            </a:br>
            <a:r>
              <a:rPr lang="pt-PT" sz="5400" dirty="0" err="1"/>
              <a:t>Kernel</a:t>
            </a:r>
            <a:r>
              <a:rPr lang="pt-PT" sz="5400" dirty="0"/>
              <a:t> </a:t>
            </a:r>
            <a:r>
              <a:rPr lang="pt-PT" sz="5400" dirty="0" err="1"/>
              <a:t>Based</a:t>
            </a:r>
            <a:r>
              <a:rPr lang="pt-PT" sz="5400" dirty="0"/>
              <a:t> </a:t>
            </a:r>
            <a:r>
              <a:rPr lang="pt-PT" sz="5400" dirty="0" err="1"/>
              <a:t>Methods</a:t>
            </a:r>
            <a:r>
              <a:rPr lang="pt-PT" sz="5400" dirty="0"/>
              <a:t> </a:t>
            </a:r>
            <a:r>
              <a:rPr lang="pt-PT" sz="5400" dirty="0" err="1"/>
              <a:t>and</a:t>
            </a:r>
            <a:br>
              <a:rPr lang="pt-PT" sz="5400" dirty="0"/>
            </a:br>
            <a:r>
              <a:rPr lang="pt-PT" sz="5400" dirty="0" err="1"/>
              <a:t>Feature</a:t>
            </a:r>
            <a:r>
              <a:rPr lang="pt-PT" sz="5400" dirty="0"/>
              <a:t> </a:t>
            </a:r>
            <a:r>
              <a:rPr lang="pt-PT" sz="5400" dirty="0" err="1"/>
              <a:t>Maps</a:t>
            </a:r>
            <a:endParaRPr lang="pt-PT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3444B29-F38C-5547-93AC-63CBD96063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5" y="4979490"/>
            <a:ext cx="8825658" cy="861420"/>
          </a:xfrm>
        </p:spPr>
        <p:txBody>
          <a:bodyPr/>
          <a:lstStyle/>
          <a:p>
            <a:r>
              <a:rPr lang="pt-PT" dirty="0"/>
              <a:t>Luís Paulo santos</a:t>
            </a:r>
          </a:p>
        </p:txBody>
      </p:sp>
    </p:spTree>
    <p:extLst>
      <p:ext uri="{BB962C8B-B14F-4D97-AF65-F5344CB8AC3E}">
        <p14:creationId xmlns:p14="http://schemas.microsoft.com/office/powerpoint/2010/main" val="5034807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83363F-391A-6483-4585-AD4C7AA21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kernel </a:t>
            </a:r>
            <a:r>
              <a:rPr lang="en-GB" i="1" dirty="0"/>
              <a:t>trick </a:t>
            </a:r>
            <a:r>
              <a:rPr lang="en-GB" sz="2800" i="1" dirty="0"/>
              <a:t>– polynomial example</a:t>
            </a:r>
            <a:endParaRPr lang="en-GB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Posição de Conteúdo 2">
                <a:extLst>
                  <a:ext uri="{FF2B5EF4-FFF2-40B4-BE49-F238E27FC236}">
                    <a16:creationId xmlns:a16="http://schemas.microsoft.com/office/drawing/2014/main" id="{32A869A7-265A-2E5D-6B11-3B2DBA32FE7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77520" y="2052918"/>
                <a:ext cx="10109200" cy="3597255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pt-P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pt-P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=2</m:t>
                        </m:r>
                      </m:sub>
                    </m:sSub>
                    <m:d>
                      <m:dPr>
                        <m:ctrlPr>
                          <a:rPr lang="en-GB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GB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GB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pt-PT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1,</m:t>
                                </m:r>
                                <m:sSub>
                                  <m:sSubPr>
                                    <m:ctrlPr>
                                      <a:rPr lang="en-GB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PT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pt-PT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pt-PT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PT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pt-PT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pt-P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e>
                    </m:d>
                    <m:r>
                      <a:rPr lang="pt-P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P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1,</m:t>
                            </m:r>
                            <m:rad>
                              <m:radPr>
                                <m:degHide m:val="on"/>
                                <m:ctrlPr>
                                  <a:rPr lang="pt-PT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pt-PT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rad>
                            <m:sSub>
                              <m:sSubPr>
                                <m:ctrlPr>
                                  <a:rPr lang="en-GB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PT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pt-PT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pt-P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ad>
                              <m:radPr>
                                <m:degHide m:val="on"/>
                                <m:ctrlPr>
                                  <a:rPr lang="pt-PT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pt-PT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rad>
                            <m:sSub>
                              <m:sSubPr>
                                <m:ctrlPr>
                                  <a:rPr lang="en-GB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PT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pt-PT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pt-P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ad>
                              <m:radPr>
                                <m:degHide m:val="on"/>
                                <m:ctrlPr>
                                  <a:rPr lang="pt-PT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pt-PT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rad>
                            <m:sSub>
                              <m:sSubPr>
                                <m:ctrlPr>
                                  <a:rPr lang="en-GB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PT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pt-PT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GB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PT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pt-PT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pt-P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  </m:t>
                            </m:r>
                            <m:sSup>
                              <m:sSupPr>
                                <m:ctrlPr>
                                  <a:rPr lang="pt-PT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PT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pt-PT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sup>
                                <m:r>
                                  <a:rPr lang="pt-PT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pt-P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  </m:t>
                            </m:r>
                            <m:sSup>
                              <m:sSupPr>
                                <m:ctrlPr>
                                  <a:rPr lang="pt-PT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PT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pt-PT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sup>
                                <m:r>
                                  <a:rPr lang="pt-PT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pt-P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GB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pt-P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pt-P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=2</m:t>
                        </m:r>
                      </m:sub>
                    </m:sSub>
                    <m:d>
                      <m:dPr>
                        <m:ctrlPr>
                          <a:rPr lang="en-GB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GB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GB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pt-PT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1,</m:t>
                                </m:r>
                                <m:sSub>
                                  <m:sSubPr>
                                    <m:ctrlPr>
                                      <a:rPr lang="en-GB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PT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pt-PT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pt-PT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PT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pt-PT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pt-P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e>
                    </m:d>
                    <m:r>
                      <a:rPr lang="pt-P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P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1,</m:t>
                            </m:r>
                            <m:rad>
                              <m:radPr>
                                <m:degHide m:val="on"/>
                                <m:ctrlPr>
                                  <a:rPr lang="pt-PT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pt-PT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rad>
                            <m:sSub>
                              <m:sSubPr>
                                <m:ctrlPr>
                                  <a:rPr lang="en-GB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PT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pt-PT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pt-P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pt-P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 </m:t>
                            </m:r>
                            <m:rad>
                              <m:radPr>
                                <m:degHide m:val="on"/>
                                <m:ctrlPr>
                                  <a:rPr lang="pt-PT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pt-PT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rad>
                            <m:sSub>
                              <m:sSubPr>
                                <m:ctrlPr>
                                  <a:rPr lang="en-GB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PT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pt-PT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pt-P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ad>
                              <m:radPr>
                                <m:degHide m:val="on"/>
                                <m:ctrlPr>
                                  <a:rPr lang="pt-PT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pt-PT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rad>
                            <m:sSub>
                              <m:sSubPr>
                                <m:ctrlPr>
                                  <a:rPr lang="en-GB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PT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pt-PT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GB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PT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pt-PT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pt-P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  </m:t>
                            </m:r>
                            <m:sSup>
                              <m:sSupPr>
                                <m:ctrlPr>
                                  <a:rPr lang="pt-PT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PT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pt-PT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sup>
                                <m:r>
                                  <a:rPr lang="pt-PT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pt-P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  </m:t>
                            </m:r>
                            <m:sSup>
                              <m:sSupPr>
                                <m:ctrlPr>
                                  <a:rPr lang="pt-PT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PT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pt-PT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sup>
                                <m:r>
                                  <a:rPr lang="pt-PT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pt-P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GB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𝜅</m:t>
                        </m:r>
                      </m:e>
                      <m:sub>
                        <m:r>
                          <a:rPr lang="en-GB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sub>
                    </m:sSub>
                    <m:d>
                      <m:d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PT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pt-PT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pt-PT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pt-PT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⟨"/>
                        <m:endChr m:val="⟩"/>
                        <m:ctrlPr>
                          <a:rPr lang="pt-P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  <m:d>
                          <m:dPr>
                            <m:ctrlPr>
                              <a:rPr lang="en-GB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PT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pt-PT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  <m:d>
                          <m:dPr>
                            <m:ctrlP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PT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e>
                    </m:d>
                    <m:r>
                      <a:rPr lang="pt-PT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pt-P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  <m:r>
                      <a:rPr lang="pt-P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 </m:t>
                    </m:r>
                    <m:r>
                      <a:rPr lang="pt-P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P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P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P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pt-P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P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 </m:t>
                    </m:r>
                    <m:r>
                      <a:rPr lang="pt-P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P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P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P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pt-P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pt-P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 </m:t>
                    </m:r>
                    <m:r>
                      <a:rPr lang="pt-P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P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P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P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P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P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pt-P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P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pt-P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pt-P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 </m:t>
                    </m:r>
                    <m:sSup>
                      <m:sSupPr>
                        <m:ctrlPr>
                          <a:rPr lang="pt-P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P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P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pt-P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pt-P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P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pt-P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pt-P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pt-P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 </m:t>
                    </m:r>
                    <m:sSup>
                      <m:sSupPr>
                        <m:ctrlPr>
                          <a:rPr lang="pt-P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P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P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pt-P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pt-P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P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pt-P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pt-P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GB" dirty="0"/>
              </a:p>
              <a:p>
                <a:endParaRPr lang="en-GB" dirty="0"/>
              </a:p>
              <a:p>
                <a:r>
                  <a:rPr lang="en-GB" dirty="0"/>
                  <a:t>Polynomial kernel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𝜅</m:t>
                        </m:r>
                      </m:e>
                      <m:sub>
                        <m:r>
                          <a:rPr lang="pt-PT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PT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pt-PT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pt-PT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pt-PT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⟨"/>
                        <m:endChr m:val="⟩"/>
                        <m:ctrlPr>
                          <a:rPr lang="pt-PT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pt-PT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pt-PT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PT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pt-PT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pt-PT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pt-PT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PT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e>
                    </m:d>
                    <m:r>
                      <a:rPr lang="pt-PT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pt-PT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⟨"/>
                            <m:endChr m:val="⟩"/>
                            <m:ctrlPr>
                              <a:rPr lang="pt-PT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PT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pt-PT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pt-PT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e>
                      <m:sup>
                        <m:r>
                          <a:rPr lang="pt-PT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endParaRPr lang="pt-PT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pt-PT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PT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pt-PT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pt-PT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pt-PT" b="0" i="1" smtClean="0">
                        <a:latin typeface="Cambria Math" panose="02040503050406030204" pitchFamily="18" charset="0"/>
                      </a:rPr>
                      <m:t>=1+</m:t>
                    </m:r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P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P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P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pt-P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P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P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P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P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pt-P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GB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pt-PT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⟨"/>
                            <m:endChr m:val="⟩"/>
                            <m:ctrlPr>
                              <a:rPr lang="pt-PT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PT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pt-PT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pt-PT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e>
                      <m:sup>
                        <m:r>
                          <a:rPr lang="pt-PT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pt-PT" b="0" i="1" smtClean="0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pt-PT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PT" i="1">
                            <a:latin typeface="Cambria Math" panose="02040503050406030204" pitchFamily="18" charset="0"/>
                          </a:rPr>
                          <m:t>(1+</m:t>
                        </m:r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P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P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P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pt-P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pt-P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P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P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P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pt-P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pt-PT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pt-PT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pt-PT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pt-P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1+ 2</m:t>
                    </m:r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P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P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P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pt-P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P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+ 2</m:t>
                    </m:r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P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P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P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pt-P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pt-P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+ 2</m:t>
                    </m:r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P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P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P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P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P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pt-P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P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pt-P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pt-P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 </m:t>
                    </m:r>
                    <m:sSup>
                      <m:sSupPr>
                        <m:ctrlPr>
                          <a:rPr lang="pt-P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P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P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pt-P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pt-P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P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pt-P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pt-P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pt-P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 </m:t>
                    </m:r>
                    <m:sSup>
                      <m:sSupPr>
                        <m:ctrlPr>
                          <a:rPr lang="pt-P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P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P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pt-P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pt-P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P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pt-P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pt-P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GB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Marcador de Posição de Conteúdo 2">
                <a:extLst>
                  <a:ext uri="{FF2B5EF4-FFF2-40B4-BE49-F238E27FC236}">
                    <a16:creationId xmlns:a16="http://schemas.microsoft.com/office/drawing/2014/main" id="{32A869A7-265A-2E5D-6B11-3B2DBA32FE7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7520" y="2052918"/>
                <a:ext cx="10109200" cy="3597255"/>
              </a:xfrm>
              <a:blipFill>
                <a:blip r:embed="rId2"/>
                <a:stretch>
                  <a:fillRect l="-25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025F621D-9F00-ABA4-724F-FE0F1A8C55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10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0D71F3B7-D8E2-E1F6-AA62-59623FEC2AA0}"/>
                  </a:ext>
                </a:extLst>
              </p:cNvPr>
              <p:cNvSpPr txBox="1"/>
              <p:nvPr/>
            </p:nvSpPr>
            <p:spPr>
              <a:xfrm>
                <a:off x="1605280" y="5494746"/>
                <a:ext cx="10109200" cy="11449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There are alternative definitions of the polynomial kernel, e.g.,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𝜅</m:t>
                          </m:r>
                        </m:e>
                        <m:sub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pt-PT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pt-PT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PT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sSup>
                            <m:sSupPr>
                              <m:ctrlPr>
                                <a:rPr lang="pt-PT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⟨"/>
                                  <m:endChr m:val="⟩"/>
                                  <m:ctrlPr>
                                    <a:rPr lang="pt-PT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PT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pt-PT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pt-PT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</m:e>
                            <m:sup>
                              <m:r>
                                <a:rPr lang="pt-PT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0D71F3B7-D8E2-E1F6-AA62-59623FEC2A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5280" y="5494746"/>
                <a:ext cx="10109200" cy="1144929"/>
              </a:xfrm>
              <a:prstGeom prst="rect">
                <a:avLst/>
              </a:prstGeom>
              <a:blipFill>
                <a:blip r:embed="rId3"/>
                <a:stretch>
                  <a:fillRect l="-502" t="-49451" b="-11428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13524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83363F-391A-6483-4585-AD4C7AA21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kernel </a:t>
            </a:r>
            <a:r>
              <a:rPr lang="en-GB" i="1" dirty="0"/>
              <a:t>trick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Posição de Conteúdo 2">
                <a:extLst>
                  <a:ext uri="{FF2B5EF4-FFF2-40B4-BE49-F238E27FC236}">
                    <a16:creationId xmlns:a16="http://schemas.microsoft.com/office/drawing/2014/main" id="{32A869A7-265A-2E5D-6B11-3B2DBA32FE7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03312" y="2052918"/>
                <a:ext cx="10087427" cy="4195481"/>
              </a:xfrm>
            </p:spPr>
            <p:txBody>
              <a:bodyPr/>
              <a:lstStyle/>
              <a:p>
                <a:r>
                  <a:rPr lang="en-GB" dirty="0"/>
                  <a:t>Radial Basis Function or Gaussian Kernel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𝜅</m:t>
                        </m:r>
                      </m:e>
                      <m:sub>
                        <m:r>
                          <a:rPr lang="pt-P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sub>
                    </m:sSub>
                    <m:d>
                      <m:d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PT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pt-PT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pt-PT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en-GB" dirty="0"/>
                  <a:t>(feature map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pt-P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sub>
                    </m:sSub>
                  </m:oMath>
                </a14:m>
                <a:r>
                  <a:rPr lang="en-GB" dirty="0"/>
                  <a:t>)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𝜅</m:t>
                        </m:r>
                      </m:e>
                      <m:sub>
                        <m:r>
                          <a:rPr lang="pt-P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sub>
                    </m:sSub>
                    <m:d>
                      <m:d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PT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pt-PT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pt-PT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pt-PT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⟨"/>
                        <m:endChr m:val="⟩"/>
                        <m:ctrlPr>
                          <a:rPr lang="pt-P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pt-P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sub>
                        </m:sSub>
                        <m:d>
                          <m:dPr>
                            <m:ctrlPr>
                              <a:rPr lang="pt-PT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PT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pt-PT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pt-P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sub>
                        </m:sSub>
                        <m:d>
                          <m:dPr>
                            <m:ctrlPr>
                              <a:rPr lang="pt-PT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PT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e>
                    </m:d>
                    <m:r>
                      <a:rPr lang="pt-PT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pt-PT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PT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pt-PT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pt-PT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begChr m:val="‖"/>
                                <m:endChr m:val="‖"/>
                                <m:ctrlPr>
                                  <a:rPr lang="pt-PT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pt-PT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pt-PT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pt-PT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d>
                          </m:num>
                          <m:den>
                            <m:r>
                              <a:rPr lang="pt-PT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sSup>
                              <m:sSupPr>
                                <m:ctrlPr>
                                  <a:rPr lang="pt-PT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pt-PT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pt-PT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sup>
                    </m:sSup>
                  </m:oMath>
                </a14:m>
                <a:r>
                  <a:rPr lang="en-GB" dirty="0"/>
                  <a:t> ,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𝒪</m:t>
                    </m:r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P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</m:d>
                  </m:oMath>
                </a14:m>
                <a:r>
                  <a:rPr lang="en-GB" dirty="0"/>
                  <a:t>      where </a:t>
                </a:r>
                <a14:m>
                  <m:oMath xmlns:m="http://schemas.openxmlformats.org/officeDocument/2006/math">
                    <m:r>
                      <a:rPr lang="pt-PT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pt-PT" b="0" i="1" smtClean="0">
                        <a:latin typeface="Cambria Math" panose="02040503050406030204" pitchFamily="18" charset="0"/>
                      </a:rPr>
                      <m:t>=∞</m:t>
                    </m:r>
                  </m:oMath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endParaRPr lang="en-GB" b="1" dirty="0"/>
              </a:p>
              <a:p>
                <a:pPr marL="0" indent="0" algn="ctr">
                  <a:buNone/>
                </a:pPr>
                <a:r>
                  <a:rPr lang="en-GB" b="1" dirty="0"/>
                  <a:t>MAIN TAKEAWAY:</a:t>
                </a:r>
              </a:p>
              <a:p>
                <a:pPr lvl="1"/>
                <a:r>
                  <a:rPr lang="en-GB" b="1" dirty="0"/>
                  <a:t>The kernel trick allows retaining the advantages of a p-dimensional feature space,</a:t>
                </a:r>
                <a:br>
                  <a:rPr lang="en-GB" b="1" dirty="0"/>
                </a:br>
                <a:r>
                  <a:rPr lang="en-GB" b="1" dirty="0"/>
                  <a:t>while only requiring computations to be done in the d-dimensional data space</a:t>
                </a:r>
              </a:p>
            </p:txBody>
          </p:sp>
        </mc:Choice>
        <mc:Fallback xmlns="">
          <p:sp>
            <p:nvSpPr>
              <p:cNvPr id="3" name="Marcador de Posição de Conteúdo 2">
                <a:extLst>
                  <a:ext uri="{FF2B5EF4-FFF2-40B4-BE49-F238E27FC236}">
                    <a16:creationId xmlns:a16="http://schemas.microsoft.com/office/drawing/2014/main" id="{32A869A7-265A-2E5D-6B11-3B2DBA32FE7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03312" y="2052918"/>
                <a:ext cx="10087427" cy="4195481"/>
              </a:xfrm>
              <a:blipFill>
                <a:blip r:embed="rId2"/>
                <a:stretch>
                  <a:fillRect l="-251" t="-90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025F621D-9F00-ABA4-724F-FE0F1A8C55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3557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6ACCC7-EB0C-EA6F-3B8E-81C882BBF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Rewriting the linear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Posição de Conteúdo 2">
                <a:extLst>
                  <a:ext uri="{FF2B5EF4-FFF2-40B4-BE49-F238E27FC236}">
                    <a16:creationId xmlns:a16="http://schemas.microsoft.com/office/drawing/2014/main" id="{7929FA8D-2C04-7AB5-7318-27AF129584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20130" y="1524000"/>
                <a:ext cx="10490886" cy="4724399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PT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GB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pt-PT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pt-PT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𝝓</m:t>
                        </m:r>
                      </m:sub>
                    </m:sSub>
                    <m:d>
                      <m:dPr>
                        <m:ctrlPr>
                          <a:rPr lang="en-GB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PT" sz="20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pt-PT" sz="2000" b="1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⟨"/>
                        <m:endChr m:val="⟩"/>
                        <m:ctrlPr>
                          <a:rPr lang="pt-PT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PT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  <m:r>
                          <a:rPr lang="pt-PT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pt-PT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𝝓</m:t>
                        </m:r>
                        <m:d>
                          <m:dPr>
                            <m:ctrlPr>
                              <a:rPr lang="pt-PT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PT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</m:e>
                    </m:d>
                    <m:r>
                      <a:rPr lang="pt-PT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pt-PT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pt-PT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𝒊</m:t>
                        </m:r>
                        <m:r>
                          <a:rPr lang="pt-PT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pt-PT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  <m:sup>
                        <m:r>
                          <a:rPr lang="pt-PT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𝑴</m:t>
                        </m:r>
                      </m:sup>
                      <m:e>
                        <m:d>
                          <m:dPr>
                            <m:ctrlPr>
                              <a:rPr lang="pt-PT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pt-PT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PT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𝜷</m:t>
                                </m:r>
                              </m:e>
                              <m:sub>
                                <m:r>
                                  <a:rPr lang="pt-PT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𝒊</m:t>
                                </m:r>
                              </m:sub>
                            </m:sSub>
                            <m:d>
                              <m:dPr>
                                <m:begChr m:val="⟨"/>
                                <m:endChr m:val="⟩"/>
                                <m:ctrlPr>
                                  <a:rPr lang="pt-PT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pt-PT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𝝓</m:t>
                                </m:r>
                                <m:d>
                                  <m:dPr>
                                    <m:ctrlPr>
                                      <a:rPr lang="pt-PT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pt-PT" b="1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pt-PT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p>
                                        <m:r>
                                          <a:rPr lang="pt-PT" b="1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pt-PT" b="1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𝒊</m:t>
                                        </m:r>
                                        <m:r>
                                          <a:rPr lang="pt-PT" b="1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sup>
                                    </m:sSup>
                                  </m:e>
                                </m:d>
                                <m:r>
                                  <a:rPr lang="pt-PT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pt-PT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𝝓</m:t>
                                </m:r>
                                <m:d>
                                  <m:dPr>
                                    <m:ctrlPr>
                                      <a:rPr lang="pt-PT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pt-PT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</m:d>
                              </m:e>
                            </m:d>
                          </m:e>
                        </m:d>
                      </m:e>
                    </m:nary>
                  </m:oMath>
                </a14:m>
                <a:r>
                  <a:rPr lang="en-GB" dirty="0"/>
                  <a:t>,</a:t>
                </a:r>
              </a:p>
              <a:p>
                <a:pPr marL="0" indent="0">
                  <a:buNone/>
                </a:pPr>
                <a:endParaRPr lang="en-GB" sz="300" dirty="0"/>
              </a:p>
              <a:p>
                <a:pPr marL="0" indent="0">
                  <a:buNone/>
                </a:pPr>
                <a:r>
                  <a:rPr lang="en-GB" dirty="0"/>
                  <a:t>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PT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pt-PT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pt-PT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pt-PT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GB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GB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𝒟</m:t>
                    </m:r>
                    <m:r>
                      <a:rPr lang="pt-P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pt-P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pt-P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pt-PT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pt-PT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pt-PT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(1)</m:t>
                                </m:r>
                              </m:sup>
                            </m:sSup>
                            <m:r>
                              <a:rPr lang="pt-P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pt-PT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pt-PT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pt-PT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(1)</m:t>
                                </m:r>
                              </m:sup>
                            </m:sSup>
                          </m:e>
                        </m:d>
                        <m:r>
                          <a:rPr lang="pt-P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,⋯,</m:t>
                        </m:r>
                        <m:d>
                          <m:dPr>
                            <m:ctrlPr>
                              <a:rPr lang="pt-P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pt-PT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pt-PT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pt-PT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pt-PT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𝑀</m:t>
                                </m:r>
                                <m:r>
                                  <a:rPr lang="pt-PT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  <m:r>
                              <a:rPr lang="pt-P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pt-PT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pt-PT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pt-PT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pt-PT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𝑀</m:t>
                                </m:r>
                                <m:r>
                                  <a:rPr lang="pt-PT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</m:e>
                        </m:d>
                      </m:e>
                    </m:d>
                  </m:oMath>
                </a14:m>
                <a:endParaRPr lang="en-GB" dirty="0"/>
              </a:p>
              <a:p>
                <a:endParaRPr lang="en-GB" dirty="0"/>
              </a:p>
              <a:p>
                <a:r>
                  <a:rPr lang="en-GB" dirty="0"/>
                  <a:t>Let the kernel be </a:t>
                </a:r>
                <a14:m>
                  <m:oMath xmlns:m="http://schemas.openxmlformats.org/officeDocument/2006/math">
                    <m:r>
                      <a:rPr lang="en-GB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𝜅</m:t>
                    </m:r>
                    <m:d>
                      <m:dPr>
                        <m:ctrlPr>
                          <a:rPr lang="en-GB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P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pt-P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pt-P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pt-P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GB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pt-PT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  <m:r>
                          <a:rPr lang="pt-PT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pt-PT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  <m:r>
                          <a:rPr lang="pt-PT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),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  <m:r>
                          <a:rPr lang="pt-PT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pt-PT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𝒛</m:t>
                        </m:r>
                        <m:r>
                          <a:rPr lang="pt-PT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r>
                  <a:rPr lang="en-GB" dirty="0"/>
                  <a:t> and express how similar </a:t>
                </a:r>
                <a14:m>
                  <m:oMath xmlns:m="http://schemas.openxmlformats.org/officeDocument/2006/math">
                    <m:r>
                      <a:rPr lang="pt-PT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GB" dirty="0"/>
                  <a:t> is to </a:t>
                </a:r>
                <a14:m>
                  <m:oMath xmlns:m="http://schemas.openxmlformats.org/officeDocument/2006/math">
                    <m:r>
                      <a:rPr lang="pt-PT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𝒛</m:t>
                    </m:r>
                  </m:oMath>
                </a14:m>
                <a:endParaRPr lang="en-GB" dirty="0"/>
              </a:p>
              <a:p>
                <a:pPr lvl="1"/>
                <a:r>
                  <a:rPr lang="en-GB" dirty="0"/>
                  <a:t>Let </a:t>
                </a:r>
                <a14:m>
                  <m:oMath xmlns:m="http://schemas.openxmlformats.org/officeDocument/2006/math">
                    <m:r>
                      <a:rPr lang="pt-PT" b="0" i="1" smtClean="0">
                        <a:latin typeface="Cambria Math" panose="02040503050406030204" pitchFamily="18" charset="0"/>
                      </a:rPr>
                      <m:t>𝐾</m:t>
                    </m:r>
                    <m:d>
                      <m:dPr>
                        <m:ctrlPr>
                          <a:rPr lang="pt-P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PT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GB" dirty="0"/>
                  <a:t> be the vector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pt-P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𝜅</m:t>
                        </m:r>
                        <m:d>
                          <m:dPr>
                            <m:ctrlP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pt-PT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pt-PT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p>
                                <m:r>
                                  <a:rPr lang="pt-PT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pt-PT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pt-PT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  <m:r>
                              <a:rPr lang="pt-P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pt-P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pt-P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,⋯,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𝜅</m:t>
                        </m:r>
                        <m:d>
                          <m:dPr>
                            <m:ctrlP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pt-PT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pt-PT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p>
                                <m:r>
                                  <a:rPr lang="pt-PT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pt-PT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𝑴</m:t>
                                </m:r>
                                <m:r>
                                  <a:rPr lang="pt-PT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  <m:r>
                              <a:rPr lang="pt-P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pt-P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</m:oMath>
                </a14:m>
                <a:endParaRPr lang="en-GB" dirty="0"/>
              </a:p>
              <a:p>
                <a:pPr lvl="1"/>
                <a:endParaRPr lang="en-GB" dirty="0"/>
              </a:p>
              <a:p>
                <a:pPr lvl="1"/>
                <a:r>
                  <a:rPr lang="en-GB" dirty="0"/>
                  <a:t>then our model evaluates in feature space </a:t>
                </a:r>
                <a14:m>
                  <m:oMath xmlns:m="http://schemas.openxmlformats.org/officeDocument/2006/math">
                    <m:r>
                      <a:rPr lang="en-GB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GB" dirty="0"/>
                  <a:t> </a:t>
                </a:r>
                <a:br>
                  <a:rPr lang="en-GB" dirty="0"/>
                </a:br>
                <a:r>
                  <a:rPr lang="en-GB" b="1" dirty="0"/>
                  <a:t>how similar </a:t>
                </a:r>
                <a14:m>
                  <m:oMath xmlns:m="http://schemas.openxmlformats.org/officeDocument/2006/math">
                    <m:r>
                      <a:rPr lang="pt-PT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GB" b="1" dirty="0"/>
                  <a:t> is to each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PT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PT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pt-PT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pt-PT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𝒊</m:t>
                        </m:r>
                        <m:r>
                          <a:rPr lang="pt-PT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GB" b="1" dirty="0"/>
                  <a:t> in the training data set</a:t>
                </a:r>
                <a:r>
                  <a:rPr lang="en-GB" dirty="0"/>
                  <a:t> </a:t>
                </a:r>
                <a:br>
                  <a:rPr lang="en-GB" dirty="0"/>
                </a:br>
                <a:r>
                  <a:rPr lang="en-GB" dirty="0"/>
                  <a:t>and weights it accordingly against the parameter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PT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PT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pt-PT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endParaRPr lang="en-GB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pt-P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pt-PT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𝝓</m:t>
                          </m:r>
                        </m:sub>
                      </m:sSub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PT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pt-PT" b="1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1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pt-PT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  <m:r>
                            <a:rPr lang="pt-P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pt-PT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𝝓</m:t>
                          </m:r>
                        </m:sub>
                      </m:sSub>
                      <m:d>
                        <m:dPr>
                          <m:ctrlPr>
                            <a:rPr lang="en-GB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PT" sz="18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pt-PT" sz="1800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pt-PT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PT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𝜷</m:t>
                          </m:r>
                          <m:r>
                            <a:rPr lang="pt-PT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pt-PT" i="1">
                              <a:latin typeface="Cambria Math" panose="02040503050406030204" pitchFamily="18" charset="0"/>
                            </a:rPr>
                            <m:t>𝐾</m:t>
                          </m:r>
                          <m:d>
                            <m:dPr>
                              <m:ctrlPr>
                                <a:rPr lang="pt-PT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PT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pt-PT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pt-PT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PT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𝒊</m:t>
                          </m:r>
                          <m:r>
                            <a:rPr lang="pt-PT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pt-PT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pt-PT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𝑴</m:t>
                          </m:r>
                        </m:sup>
                        <m:e>
                          <m:d>
                            <m:dPr>
                              <m:ctrlPr>
                                <a:rPr lang="pt-PT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PT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PT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𝜷</m:t>
                                  </m:r>
                                </m:e>
                                <m:sub>
                                  <m:r>
                                    <a:rPr lang="pt-PT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𝜅</m:t>
                              </m:r>
                              <m:d>
                                <m:d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pt-PT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PT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p>
                                      <m:r>
                                        <a:rPr lang="pt-PT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pt-PT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𝒊</m:t>
                                      </m:r>
                                      <m:r>
                                        <a:rPr lang="pt-PT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  <m:r>
                                    <a:rPr lang="pt-P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pt-P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3" name="Marcador de Posição de Conteúdo 2">
                <a:extLst>
                  <a:ext uri="{FF2B5EF4-FFF2-40B4-BE49-F238E27FC236}">
                    <a16:creationId xmlns:a16="http://schemas.microsoft.com/office/drawing/2014/main" id="{7929FA8D-2C04-7AB5-7318-27AF129584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20130" y="1524000"/>
                <a:ext cx="10490886" cy="4724399"/>
              </a:xfrm>
              <a:blipFill>
                <a:blip r:embed="rId2"/>
                <a:stretch>
                  <a:fillRect l="-242" t="-9651" b="-2359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764E4877-133D-D180-73D1-F514DF7F2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12</a:t>
            </a:fld>
            <a:endParaRPr lang="en-US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6DA37A5-ED09-CF1F-E525-429AADB8C70C}"/>
              </a:ext>
            </a:extLst>
          </p:cNvPr>
          <p:cNvSpPr txBox="1"/>
          <p:nvPr/>
        </p:nvSpPr>
        <p:spPr>
          <a:xfrm>
            <a:off x="489156" y="6248399"/>
            <a:ext cx="51764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hlinkClick r:id="rId3"/>
              </a:rPr>
              <a:t>See Andrew Ng, CS229 course notes, chapter 5, for details</a:t>
            </a:r>
            <a:endParaRPr lang="en-GB" sz="1400" dirty="0"/>
          </a:p>
        </p:txBody>
      </p:sp>
      <p:cxnSp>
        <p:nvCxnSpPr>
          <p:cNvPr id="7" name="Conexão Reta 6">
            <a:extLst>
              <a:ext uri="{FF2B5EF4-FFF2-40B4-BE49-F238E27FC236}">
                <a16:creationId xmlns:a16="http://schemas.microsoft.com/office/drawing/2014/main" id="{DCA8E512-5F4F-2F56-AAE0-0E1303D4898F}"/>
              </a:ext>
            </a:extLst>
          </p:cNvPr>
          <p:cNvCxnSpPr/>
          <p:nvPr/>
        </p:nvCxnSpPr>
        <p:spPr>
          <a:xfrm>
            <a:off x="420130" y="6248399"/>
            <a:ext cx="524544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60375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6ACCC7-EB0C-EA6F-3B8E-81C882BBF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Rewriting the linear model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Marcador de Posição de Conteúdo 2">
                <a:extLst>
                  <a:ext uri="{FF2B5EF4-FFF2-40B4-BE49-F238E27FC236}">
                    <a16:creationId xmlns:a16="http://schemas.microsoft.com/office/drawing/2014/main" id="{7929FA8D-2C04-7AB5-7318-27AF129584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20130" y="1689100"/>
                <a:ext cx="11009870" cy="4559299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sub>
                      </m:sSub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1600" b="1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sz="18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𝜷</m:t>
                          </m:r>
                          <m:r>
                            <a:rPr lang="en-US" sz="1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𝐾</m:t>
                          </m:r>
                          <m:d>
                            <m:d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en-US" sz="18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1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sz="1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sz="1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𝑴</m:t>
                          </m:r>
                        </m:sup>
                        <m:e>
                          <m:d>
                            <m:dPr>
                              <m:ctrlPr>
                                <a:rPr lang="en-US" sz="18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8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𝜷</m:t>
                                  </m:r>
                                </m:e>
                                <m:sub>
                                  <m:r>
                                    <a:rPr lang="en-US" sz="18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𝜅</m:t>
                              </m:r>
                              <m:d>
                                <m:d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18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8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p>
                                      <m:r>
                                        <a:rPr lang="en-US" sz="18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18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𝒊</m:t>
                                      </m:r>
                                      <m:r>
                                        <a:rPr lang="en-US" sz="18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To learn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</m:oMath>
                </a14:m>
                <a:r>
                  <a:rPr lang="en-US" dirty="0"/>
                  <a:t>: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=1⋯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𝑀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nary>
                            <m:naryPr>
                              <m:chr m:val="∑"/>
                              <m:ctrlP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𝒋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sub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𝑴</m:t>
                              </m:r>
                            </m:sup>
                            <m:e>
                              <m:d>
                                <m:d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𝜷</m:t>
                                      </m:r>
                                    </m:e>
                                    <m:sub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𝒋</m:t>
                                      </m:r>
                                    </m:sub>
                                    <m:sup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𝒕</m:t>
                                      </m:r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bSup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𝜅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p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𝒊</m:t>
                                          </m:r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sSup>
                                        <m:sSupPr>
                                          <m:ctrlPr>
                                            <a:rPr lang="en-US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p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US" b="1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𝒋</m:t>
                                          </m:r>
                                          <m:r>
                                            <a:rPr lang="en-US" b="1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The kernel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𝜅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b="1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𝝓</m:t>
                        </m:r>
                        <m:d>
                          <m:dPr>
                            <m:ctrlP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𝝓</m:t>
                        </m:r>
                        <m:d>
                          <m:dPr>
                            <m:ctrlP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𝒛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/>
                  <a:t> has </a:t>
                </a:r>
                <a:r>
                  <a:rPr lang="en-US"/>
                  <a:t>to be evaluated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times, </a:t>
                </a:r>
              </a:p>
              <a:p>
                <a:pPr marL="0" indent="0">
                  <a:buNone/>
                </a:pPr>
                <a:r>
                  <a:rPr lang="en-US" dirty="0"/>
                  <a:t>    one for each pair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e>
                    </m:d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𝒟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endParaRPr lang="en-US" dirty="0"/>
              </a:p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𝜅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admits an efficient analytical solution (kernel trick) then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𝒪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pt-P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</m:d>
                  </m:oMath>
                </a14:m>
                <a:r>
                  <a:rPr lang="en-US" dirty="0"/>
                  <a:t>, else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𝒪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Marcador de Posição de Conteúdo 2">
                <a:extLst>
                  <a:ext uri="{FF2B5EF4-FFF2-40B4-BE49-F238E27FC236}">
                    <a16:creationId xmlns:a16="http://schemas.microsoft.com/office/drawing/2014/main" id="{7929FA8D-2C04-7AB5-7318-27AF129584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20130" y="1689100"/>
                <a:ext cx="11009870" cy="4559299"/>
              </a:xfrm>
              <a:blipFill>
                <a:blip r:embed="rId2"/>
                <a:stretch>
                  <a:fillRect l="-230" t="-1828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764E4877-133D-D180-73D1-F514DF7F2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52825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6DDA67-443C-1A27-3D0E-2EC44AE816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Support Vector Machines (SVM)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Posição de Conteúdo 2">
                <a:extLst>
                  <a:ext uri="{FF2B5EF4-FFF2-40B4-BE49-F238E27FC236}">
                    <a16:creationId xmlns:a16="http://schemas.microsoft.com/office/drawing/2014/main" id="{959EB5FA-D046-706D-01F2-FDA3E25E70D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46111" y="1660358"/>
                <a:ext cx="9778049" cy="4744924"/>
              </a:xfrm>
            </p:spPr>
            <p:txBody>
              <a:bodyPr>
                <a:norm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GB" dirty="0"/>
                  <a:t>Family of kernel based methods for classification</a:t>
                </a:r>
              </a:p>
              <a:p>
                <a:pPr lvl="1">
                  <a:spcAft>
                    <a:spcPts val="600"/>
                  </a:spcAft>
                </a:pPr>
                <a:r>
                  <a:rPr lang="en-GB" dirty="0"/>
                  <a:t>we focus on binary classification, but multi-class (SVC) and regression(SVR) also possible</a:t>
                </a:r>
              </a:p>
              <a:p>
                <a:pPr>
                  <a:spcAft>
                    <a:spcPts val="600"/>
                  </a:spcAft>
                </a:pPr>
                <a:r>
                  <a:rPr lang="en-GB" dirty="0"/>
                  <a:t>Supervised method which finds a hyperplane separating the classes</a:t>
                </a:r>
              </a:p>
              <a:p>
                <a:pPr lvl="1">
                  <a:spcAft>
                    <a:spcPts val="600"/>
                  </a:spcAft>
                </a:pPr>
                <a:r>
                  <a:rPr lang="en-GB" dirty="0"/>
                  <a:t>training input (</a:t>
                </a:r>
                <a14:m>
                  <m:oMath xmlns:m="http://schemas.openxmlformats.org/officeDocument/2006/math">
                    <m:r>
                      <a:rPr lang="pt-PT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GB" dirty="0"/>
                  <a:t> labelled data points): </a:t>
                </a:r>
                <a14:m>
                  <m:oMath xmlns:m="http://schemas.openxmlformats.org/officeDocument/2006/math">
                    <m:r>
                      <a:rPr lang="en-GB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𝒟</m:t>
                    </m:r>
                    <m:r>
                      <a:rPr lang="pt-P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pt-P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pt-P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pt-PT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pt-PT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p>
                                <m:r>
                                  <a:rPr lang="pt-PT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p>
                            <m:r>
                              <a:rPr lang="pt-P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pt-PT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pt-PT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pt-PT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p>
                          </m:e>
                        </m:d>
                        <m:r>
                          <a:rPr lang="pt-P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,⋯,</m:t>
                        </m:r>
                        <m:d>
                          <m:dPr>
                            <m:ctrlPr>
                              <a:rPr lang="pt-P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pt-PT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pt-PT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p>
                                <m:r>
                                  <a:rPr lang="pt-PT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𝑀</m:t>
                                </m:r>
                              </m:sup>
                            </m:sSup>
                            <m:r>
                              <a:rPr lang="pt-P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pt-PT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pt-PT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pt-PT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𝑀</m:t>
                                </m:r>
                              </m:sup>
                            </m:sSup>
                          </m:e>
                        </m:d>
                      </m:e>
                    </m:d>
                  </m:oMath>
                </a14:m>
                <a:endParaRPr lang="en-GB" dirty="0"/>
              </a:p>
              <a:p>
                <a:pPr lvl="1">
                  <a:spcAft>
                    <a:spcPts val="600"/>
                  </a:spcAft>
                </a:pPr>
                <a:r>
                  <a:rPr lang="en-GB" dirty="0"/>
                  <a:t>each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P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PT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pt-P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p>
                    </m:sSup>
                    <m:r>
                      <a:rPr lang="pt-PT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pt-PT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P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pt-P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GB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P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PT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pt-P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p>
                    </m:sSup>
                    <m:r>
                      <a:rPr lang="pt-P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pt-P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pt-P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pt-PT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pt-PT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pt-PT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pt-PT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p>
                            </m:sSubSup>
                            <m:r>
                              <a:rPr lang="pt-P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,⋯,</m:t>
                            </m:r>
                            <m:sSubSup>
                              <m:sSubSupPr>
                                <m:ctrlPr>
                                  <a:rPr lang="pt-PT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pt-PT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pt-PT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  <m:sup>
                                <m:r>
                                  <a:rPr lang="pt-PT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pt-P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GB" dirty="0"/>
                  <a:t> for </a:t>
                </a:r>
                <a14:m>
                  <m:oMath xmlns:m="http://schemas.openxmlformats.org/officeDocument/2006/math">
                    <m:r>
                      <a:rPr lang="pt-PT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GB" dirty="0"/>
                  <a:t> features</a:t>
                </a:r>
              </a:p>
              <a:p>
                <a:pPr lvl="1">
                  <a:spcAft>
                    <a:spcPts val="600"/>
                  </a:spcAft>
                </a:pPr>
                <a:r>
                  <a:rPr lang="en-GB" dirty="0"/>
                  <a:t>each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P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P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pt-P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p>
                    </m:sSup>
                    <m:r>
                      <a:rPr lang="pt-PT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pt-PT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P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−1,1</m:t>
                        </m:r>
                      </m:e>
                    </m:d>
                  </m:oMath>
                </a14:m>
                <a:r>
                  <a:rPr lang="en-GB" dirty="0"/>
                  <a:t> for binary classification</a:t>
                </a:r>
              </a:p>
              <a:p>
                <a:pPr>
                  <a:spcAft>
                    <a:spcPts val="600"/>
                  </a:spcAft>
                </a:pPr>
                <a:r>
                  <a:rPr lang="en-GB" dirty="0"/>
                  <a:t>The training stage finds the class separating hyperplane</a:t>
                </a:r>
              </a:p>
              <a:p>
                <a:r>
                  <a:rPr lang="en-GB" dirty="0"/>
                  <a:t>The classification stage classifies a previously unseen unlabelled data point </a:t>
                </a:r>
                <a14:m>
                  <m:oMath xmlns:m="http://schemas.openxmlformats.org/officeDocument/2006/math">
                    <m:r>
                      <a:rPr lang="pt-PT" b="1" i="1" smtClean="0">
                        <a:latin typeface="Cambria Math" panose="02040503050406030204" pitchFamily="18" charset="0"/>
                      </a:rPr>
                      <m:t>𝒖</m:t>
                    </m:r>
                    <m:r>
                      <a:rPr lang="pt-P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pt-P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P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pt-P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GB" b="1" dirty="0"/>
                  <a:t> </a:t>
                </a:r>
                <a:r>
                  <a:rPr lang="en-GB" dirty="0"/>
                  <a:t>as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P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P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pt-P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sup>
                    </m:sSup>
                    <m:r>
                      <a:rPr lang="pt-P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pt-P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P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−1,1</m:t>
                        </m:r>
                      </m:e>
                    </m:d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3" name="Marcador de Posição de Conteúdo 2">
                <a:extLst>
                  <a:ext uri="{FF2B5EF4-FFF2-40B4-BE49-F238E27FC236}">
                    <a16:creationId xmlns:a16="http://schemas.microsoft.com/office/drawing/2014/main" id="{959EB5FA-D046-706D-01F2-FDA3E25E70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6111" y="1660358"/>
                <a:ext cx="9778049" cy="4744924"/>
              </a:xfrm>
              <a:blipFill>
                <a:blip r:embed="rId2"/>
                <a:stretch>
                  <a:fillRect l="-259" t="-533" r="-64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EFAC2925-2FF7-C7B9-D030-08F768A6D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0919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422C966-B367-31C7-4D7D-229FEE067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Support Vector Machines (SVM)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5554B272-9F21-EDBB-810C-3007FA06EA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1" y="1447949"/>
            <a:ext cx="8946541" cy="810598"/>
          </a:xfrm>
        </p:spPr>
        <p:txBody>
          <a:bodyPr/>
          <a:lstStyle/>
          <a:p>
            <a:r>
              <a:rPr lang="en-GB" dirty="0"/>
              <a:t>There are infinite hyperplanes separating the two classes.</a:t>
            </a:r>
            <a:br>
              <a:rPr lang="en-GB" dirty="0"/>
            </a:br>
            <a:r>
              <a:rPr lang="en-GB" dirty="0"/>
              <a:t>Which hyperplane to select?</a:t>
            </a: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14A232F3-62D4-FCDF-4D67-2F791CA4EE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15</a:t>
            </a:fld>
            <a:endParaRPr lang="en-US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B08C317-1C6F-A9D3-4938-A0540E6F55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306" y="2454586"/>
            <a:ext cx="5852251" cy="3950696"/>
          </a:xfrm>
          <a:prstGeom prst="rect">
            <a:avLst/>
          </a:prstGeom>
        </p:spPr>
      </p:pic>
      <p:cxnSp>
        <p:nvCxnSpPr>
          <p:cNvPr id="7" name="Conexão Reta 6">
            <a:extLst>
              <a:ext uri="{FF2B5EF4-FFF2-40B4-BE49-F238E27FC236}">
                <a16:creationId xmlns:a16="http://schemas.microsoft.com/office/drawing/2014/main" id="{3A997500-B6E3-4DAA-8786-67B958112B09}"/>
              </a:ext>
            </a:extLst>
          </p:cNvPr>
          <p:cNvCxnSpPr>
            <a:cxnSpLocks/>
          </p:cNvCxnSpPr>
          <p:nvPr/>
        </p:nvCxnSpPr>
        <p:spPr>
          <a:xfrm>
            <a:off x="2330874" y="2550839"/>
            <a:ext cx="3705726" cy="333274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xão Reta 13">
            <a:extLst>
              <a:ext uri="{FF2B5EF4-FFF2-40B4-BE49-F238E27FC236}">
                <a16:creationId xmlns:a16="http://schemas.microsoft.com/office/drawing/2014/main" id="{28359B30-170A-A1B8-D525-BEC3BE55816F}"/>
              </a:ext>
            </a:extLst>
          </p:cNvPr>
          <p:cNvCxnSpPr>
            <a:cxnSpLocks/>
          </p:cNvCxnSpPr>
          <p:nvPr/>
        </p:nvCxnSpPr>
        <p:spPr>
          <a:xfrm>
            <a:off x="1572885" y="2728307"/>
            <a:ext cx="4932947" cy="289058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48AF2979-A20F-5E1B-9461-217649FCAA22}"/>
              </a:ext>
            </a:extLst>
          </p:cNvPr>
          <p:cNvSpPr/>
          <p:nvPr/>
        </p:nvSpPr>
        <p:spPr>
          <a:xfrm>
            <a:off x="2030085" y="2728307"/>
            <a:ext cx="180000" cy="18000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E087031-C1A6-3941-96A4-202A2239D0BE}"/>
              </a:ext>
            </a:extLst>
          </p:cNvPr>
          <p:cNvSpPr txBox="1"/>
          <p:nvPr/>
        </p:nvSpPr>
        <p:spPr>
          <a:xfrm>
            <a:off x="6794589" y="3489708"/>
            <a:ext cx="4783692" cy="18804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000" dirty="0"/>
              <a:t>Even though both hyperplanes behave well for the training data set,</a:t>
            </a:r>
          </a:p>
          <a:p>
            <a:pPr>
              <a:lnSpc>
                <a:spcPct val="150000"/>
              </a:lnSpc>
            </a:pPr>
            <a:r>
              <a:rPr lang="en-GB" sz="2000" dirty="0"/>
              <a:t>they generalize differently for the new green data point</a:t>
            </a:r>
          </a:p>
        </p:txBody>
      </p:sp>
    </p:spTree>
    <p:extLst>
      <p:ext uri="{BB962C8B-B14F-4D97-AF65-F5344CB8AC3E}">
        <p14:creationId xmlns:p14="http://schemas.microsoft.com/office/powerpoint/2010/main" val="4049332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C9FD8B-4804-1D41-7DDC-D4EC613B6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Support Vector Machines (SVM)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938627BA-0237-256B-00DC-43C657F59E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293" y="1475403"/>
            <a:ext cx="8946541" cy="1171545"/>
          </a:xfrm>
        </p:spPr>
        <p:txBody>
          <a:bodyPr/>
          <a:lstStyle/>
          <a:p>
            <a:r>
              <a:rPr lang="en-GB" dirty="0"/>
              <a:t>Select the hyperplane which maximizes the “margin”, </a:t>
            </a:r>
            <a:r>
              <a:rPr lang="en-GB" dirty="0" err="1"/>
              <a:t>i.e</a:t>
            </a:r>
            <a:r>
              <a:rPr lang="en-GB" dirty="0"/>
              <a:t>, the distance to the nearest points on each class.</a:t>
            </a:r>
          </a:p>
          <a:p>
            <a:r>
              <a:rPr lang="en-GB" dirty="0"/>
              <a:t>These are the </a:t>
            </a:r>
            <a:r>
              <a:rPr lang="en-GB" b="1" dirty="0"/>
              <a:t>support vectors</a:t>
            </a: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2CC3327D-4C76-CA0B-89CF-C3F2E2F1B2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16</a:t>
            </a:fld>
            <a:endParaRPr lang="en-US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A11C525-D07B-7D20-3288-703C8D504D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293" y="2805282"/>
            <a:ext cx="5497665" cy="360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Marcador de Posição de Conteúdo 2">
                <a:extLst>
                  <a:ext uri="{FF2B5EF4-FFF2-40B4-BE49-F238E27FC236}">
                    <a16:creationId xmlns:a16="http://schemas.microsoft.com/office/drawing/2014/main" id="{FFF6F49A-FD03-B7E9-8162-2E08F23489D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11096" y="3039508"/>
                <a:ext cx="4871568" cy="285433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20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  <a:lvl2pPr marL="742950" indent="-28575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18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2pPr>
                <a:lvl3pPr marL="1143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16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3pPr>
                <a:lvl4pPr marL="1600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4pPr>
                <a:lvl5pPr marL="20574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5pPr>
                <a:lvl6pPr marL="2506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6pPr>
                <a:lvl7pPr marL="29718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7pPr>
                <a:lvl8pPr marL="3429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8pPr>
                <a:lvl9pPr marL="3886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9pPr>
              </a:lstStyle>
              <a:p>
                <a:r>
                  <a:rPr lang="en-GB" dirty="0"/>
                  <a:t>The vector </a:t>
                </a:r>
                <a14:m>
                  <m:oMath xmlns:m="http://schemas.openxmlformats.org/officeDocument/2006/math">
                    <m:r>
                      <a:rPr lang="pt-PT" b="1" i="1">
                        <a:latin typeface="Cambria Math" panose="02040503050406030204" pitchFamily="18" charset="0"/>
                      </a:rPr>
                      <m:t>𝒘</m:t>
                    </m:r>
                    <m:r>
                      <a:rPr lang="pt-P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pt-P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P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pt-P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GB" dirty="0"/>
                  <a:t> is perpendicular to the hyperplane</a:t>
                </a:r>
              </a:p>
              <a:p>
                <a:r>
                  <a:rPr lang="en-GB" dirty="0"/>
                  <a:t>The points in the hyperplane obey</a:t>
                </a:r>
              </a:p>
              <a:p>
                <a:pPr marL="0" indent="0" algn="ctr">
                  <a:buNone/>
                </a:pPr>
                <a:r>
                  <a:rPr lang="en-GB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PT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pt-PT" sz="2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pt-PT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pt-PT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d>
                      <m:dPr>
                        <m:ctrlPr>
                          <a:rPr lang="en-GB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PT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pt-PT" sz="2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pt-PT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PT" sz="2400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pt-PT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pt-PT" sz="24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pt-PT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pt-PT" sz="24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pt-PT" sz="24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GB" sz="2400" dirty="0"/>
              </a:p>
              <a:p>
                <a:endParaRPr lang="en-GB" dirty="0"/>
              </a:p>
              <a:p>
                <a:r>
                  <a:rPr lang="en-GB" dirty="0"/>
                  <a:t>The training stage optimizes over </a:t>
                </a:r>
                <a14:m>
                  <m:oMath xmlns:m="http://schemas.openxmlformats.org/officeDocument/2006/math">
                    <m:r>
                      <a:rPr lang="pt-PT" b="1" i="1" smtClean="0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en-GB" b="1" dirty="0"/>
                  <a:t> </a:t>
                </a:r>
                <a:r>
                  <a:rPr lang="en-GB" dirty="0"/>
                  <a:t>and </a:t>
                </a:r>
                <a14:m>
                  <m:oMath xmlns:m="http://schemas.openxmlformats.org/officeDocument/2006/math">
                    <m:r>
                      <a:rPr lang="pt-PT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GB" dirty="0"/>
                  <a:t>, maximizing the margin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6" name="Marcador de Posição de Conteúdo 2">
                <a:extLst>
                  <a:ext uri="{FF2B5EF4-FFF2-40B4-BE49-F238E27FC236}">
                    <a16:creationId xmlns:a16="http://schemas.microsoft.com/office/drawing/2014/main" id="{FFF6F49A-FD03-B7E9-8162-2E08F23489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1096" y="3039508"/>
                <a:ext cx="4871568" cy="2854332"/>
              </a:xfrm>
              <a:prstGeom prst="rect">
                <a:avLst/>
              </a:prstGeom>
              <a:blipFill>
                <a:blip r:embed="rId3"/>
                <a:stretch>
                  <a:fillRect l="-521" t="-1327" r="-1042" b="-177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Agrupar 9">
            <a:extLst>
              <a:ext uri="{FF2B5EF4-FFF2-40B4-BE49-F238E27FC236}">
                <a16:creationId xmlns:a16="http://schemas.microsoft.com/office/drawing/2014/main" id="{6788A523-887E-CEA4-BCD5-22FD17C8E40A}"/>
              </a:ext>
            </a:extLst>
          </p:cNvPr>
          <p:cNvGrpSpPr/>
          <p:nvPr/>
        </p:nvGrpSpPr>
        <p:grpSpPr>
          <a:xfrm>
            <a:off x="4140200" y="3436550"/>
            <a:ext cx="919166" cy="881450"/>
            <a:chOff x="4140200" y="3436550"/>
            <a:chExt cx="919166" cy="881450"/>
          </a:xfrm>
        </p:grpSpPr>
        <p:cxnSp>
          <p:nvCxnSpPr>
            <p:cNvPr id="8" name="Conexão Reta Unidirecional 7">
              <a:extLst>
                <a:ext uri="{FF2B5EF4-FFF2-40B4-BE49-F238E27FC236}">
                  <a16:creationId xmlns:a16="http://schemas.microsoft.com/office/drawing/2014/main" id="{7CB4E88A-B6F5-9D9E-2D1C-63A8791DDE2C}"/>
                </a:ext>
              </a:extLst>
            </p:cNvPr>
            <p:cNvCxnSpPr/>
            <p:nvPr/>
          </p:nvCxnSpPr>
          <p:spPr>
            <a:xfrm flipV="1">
              <a:off x="4140200" y="3575050"/>
              <a:ext cx="590550" cy="742950"/>
            </a:xfrm>
            <a:prstGeom prst="straightConnector1">
              <a:avLst/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CaixaDeTexto 8">
                  <a:extLst>
                    <a:ext uri="{FF2B5EF4-FFF2-40B4-BE49-F238E27FC236}">
                      <a16:creationId xmlns:a16="http://schemas.microsoft.com/office/drawing/2014/main" id="{310D6C06-B50A-9E7A-6450-808E0C80164E}"/>
                    </a:ext>
                  </a:extLst>
                </p:cNvPr>
                <p:cNvSpPr txBox="1"/>
                <p:nvPr/>
              </p:nvSpPr>
              <p:spPr>
                <a:xfrm>
                  <a:off x="4730750" y="3436550"/>
                  <a:ext cx="328616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PT" sz="24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oMath>
                    </m:oMathPara>
                  </a14:m>
                  <a:endParaRPr lang="en-GB" sz="2400" b="1" dirty="0"/>
                </a:p>
              </p:txBody>
            </p:sp>
          </mc:Choice>
          <mc:Fallback xmlns="">
            <p:sp>
              <p:nvSpPr>
                <p:cNvPr id="9" name="CaixaDeTexto 8">
                  <a:extLst>
                    <a:ext uri="{FF2B5EF4-FFF2-40B4-BE49-F238E27FC236}">
                      <a16:creationId xmlns:a16="http://schemas.microsoft.com/office/drawing/2014/main" id="{310D6C06-B50A-9E7A-6450-808E0C80164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30750" y="3436550"/>
                  <a:ext cx="328616" cy="369332"/>
                </a:xfrm>
                <a:prstGeom prst="rect">
                  <a:avLst/>
                </a:prstGeom>
                <a:blipFill>
                  <a:blip r:embed="rId4"/>
                  <a:stretch>
                    <a:fillRect l="-11111" r="-11111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458BDECF-6B31-AA81-F5CA-DA34ADC3AFC9}"/>
              </a:ext>
            </a:extLst>
          </p:cNvPr>
          <p:cNvGrpSpPr/>
          <p:nvPr/>
        </p:nvGrpSpPr>
        <p:grpSpPr>
          <a:xfrm>
            <a:off x="5018135" y="5004216"/>
            <a:ext cx="659997" cy="378183"/>
            <a:chOff x="5018135" y="5004216"/>
            <a:chExt cx="659997" cy="378183"/>
          </a:xfrm>
        </p:grpSpPr>
        <p:cxnSp>
          <p:nvCxnSpPr>
            <p:cNvPr id="12" name="Conexão Reta Unidirecional 11">
              <a:extLst>
                <a:ext uri="{FF2B5EF4-FFF2-40B4-BE49-F238E27FC236}">
                  <a16:creationId xmlns:a16="http://schemas.microsoft.com/office/drawing/2014/main" id="{732FEAE5-9136-2934-C6F4-7DA93E9E1213}"/>
                </a:ext>
              </a:extLst>
            </p:cNvPr>
            <p:cNvCxnSpPr/>
            <p:nvPr/>
          </p:nvCxnSpPr>
          <p:spPr>
            <a:xfrm flipV="1">
              <a:off x="5380905" y="5105400"/>
              <a:ext cx="143595" cy="139700"/>
            </a:xfrm>
            <a:prstGeom prst="straightConnector1">
              <a:avLst/>
            </a:prstGeom>
            <a:ln w="34925">
              <a:solidFill>
                <a:srgbClr val="00B050"/>
              </a:solidFill>
              <a:headEnd type="triangl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exão Reta Unidirecional 12">
              <a:extLst>
                <a:ext uri="{FF2B5EF4-FFF2-40B4-BE49-F238E27FC236}">
                  <a16:creationId xmlns:a16="http://schemas.microsoft.com/office/drawing/2014/main" id="{193D3FA6-F72C-DD99-F194-18CFFD02576E}"/>
                </a:ext>
              </a:extLst>
            </p:cNvPr>
            <p:cNvCxnSpPr/>
            <p:nvPr/>
          </p:nvCxnSpPr>
          <p:spPr>
            <a:xfrm flipV="1">
              <a:off x="5171767" y="5175250"/>
              <a:ext cx="143595" cy="139700"/>
            </a:xfrm>
            <a:prstGeom prst="straightConnector1">
              <a:avLst/>
            </a:prstGeom>
            <a:ln w="34925">
              <a:solidFill>
                <a:srgbClr val="00B050"/>
              </a:solidFill>
              <a:headEnd type="triangl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CaixaDeTexto 13">
                  <a:extLst>
                    <a:ext uri="{FF2B5EF4-FFF2-40B4-BE49-F238E27FC236}">
                      <a16:creationId xmlns:a16="http://schemas.microsoft.com/office/drawing/2014/main" id="{05650F38-6DA8-E49E-F085-435244EE18E3}"/>
                    </a:ext>
                  </a:extLst>
                </p:cNvPr>
                <p:cNvSpPr txBox="1"/>
                <p:nvPr/>
              </p:nvSpPr>
              <p:spPr>
                <a:xfrm>
                  <a:off x="5476154" y="5105400"/>
                  <a:ext cx="20197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</m:oMath>
                    </m:oMathPara>
                  </a14:m>
                  <a:endParaRPr lang="en-GB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14" name="CaixaDeTexto 13">
                  <a:extLst>
                    <a:ext uri="{FF2B5EF4-FFF2-40B4-BE49-F238E27FC236}">
                      <a16:creationId xmlns:a16="http://schemas.microsoft.com/office/drawing/2014/main" id="{05650F38-6DA8-E49E-F085-435244EE18E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76154" y="5105400"/>
                  <a:ext cx="201978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25000" r="-25000" b="-13636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CaixaDeTexto 14">
                  <a:extLst>
                    <a:ext uri="{FF2B5EF4-FFF2-40B4-BE49-F238E27FC236}">
                      <a16:creationId xmlns:a16="http://schemas.microsoft.com/office/drawing/2014/main" id="{AA1570A9-C1CC-D4EE-0F75-25BF46B58791}"/>
                    </a:ext>
                  </a:extLst>
                </p:cNvPr>
                <p:cNvSpPr txBox="1"/>
                <p:nvPr/>
              </p:nvSpPr>
              <p:spPr>
                <a:xfrm>
                  <a:off x="5018135" y="5004216"/>
                  <a:ext cx="20197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</m:oMath>
                    </m:oMathPara>
                  </a14:m>
                  <a:endParaRPr lang="en-GB" dirty="0">
                    <a:solidFill>
                      <a:srgbClr val="00B050"/>
                    </a:solidFill>
                  </a:endParaRPr>
                </a:p>
              </p:txBody>
            </p:sp>
          </mc:Choice>
          <mc:Fallback xmlns="">
            <p:sp>
              <p:nvSpPr>
                <p:cNvPr id="15" name="CaixaDeTexto 14">
                  <a:extLst>
                    <a:ext uri="{FF2B5EF4-FFF2-40B4-BE49-F238E27FC236}">
                      <a16:creationId xmlns:a16="http://schemas.microsoft.com/office/drawing/2014/main" id="{AA1570A9-C1CC-D4EE-0F75-25BF46B5879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18135" y="5004216"/>
                  <a:ext cx="201978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25000" r="-25000" b="-13636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7" name="Oval 16">
            <a:extLst>
              <a:ext uri="{FF2B5EF4-FFF2-40B4-BE49-F238E27FC236}">
                <a16:creationId xmlns:a16="http://schemas.microsoft.com/office/drawing/2014/main" id="{758480D9-15DE-5F61-4D62-3D3A6A61E3E3}"/>
              </a:ext>
            </a:extLst>
          </p:cNvPr>
          <p:cNvSpPr/>
          <p:nvPr/>
        </p:nvSpPr>
        <p:spPr>
          <a:xfrm>
            <a:off x="3529125" y="4053254"/>
            <a:ext cx="324000" cy="324000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B14DF73F-003B-9C11-DFD0-802DD331433E}"/>
              </a:ext>
            </a:extLst>
          </p:cNvPr>
          <p:cNvSpPr/>
          <p:nvPr/>
        </p:nvSpPr>
        <p:spPr>
          <a:xfrm>
            <a:off x="4571058" y="4363523"/>
            <a:ext cx="324000" cy="324000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5E3EB91-85FD-BD9A-30C6-EBF249629ABD}"/>
              </a:ext>
            </a:extLst>
          </p:cNvPr>
          <p:cNvSpPr/>
          <p:nvPr/>
        </p:nvSpPr>
        <p:spPr>
          <a:xfrm>
            <a:off x="5602173" y="5569840"/>
            <a:ext cx="324000" cy="324000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7877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C9FD8B-4804-1D41-7DDC-D4EC613B6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Support Vector Machines (SVM)</a:t>
            </a: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2CC3327D-4C76-CA0B-89CF-C3F2E2F1B2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17</a:t>
            </a:fld>
            <a:endParaRPr lang="en-US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A11C525-D07B-7D20-3288-703C8D504D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976" y="1653282"/>
            <a:ext cx="7256929" cy="4752000"/>
          </a:xfrm>
          <a:prstGeom prst="rect">
            <a:avLst/>
          </a:prstGeom>
        </p:spPr>
      </p:pic>
      <p:grpSp>
        <p:nvGrpSpPr>
          <p:cNvPr id="10" name="Agrupar 9">
            <a:extLst>
              <a:ext uri="{FF2B5EF4-FFF2-40B4-BE49-F238E27FC236}">
                <a16:creationId xmlns:a16="http://schemas.microsoft.com/office/drawing/2014/main" id="{6788A523-887E-CEA4-BCD5-22FD17C8E40A}"/>
              </a:ext>
            </a:extLst>
          </p:cNvPr>
          <p:cNvGrpSpPr/>
          <p:nvPr/>
        </p:nvGrpSpPr>
        <p:grpSpPr>
          <a:xfrm>
            <a:off x="3978440" y="2490400"/>
            <a:ext cx="919166" cy="881450"/>
            <a:chOff x="4140200" y="3436550"/>
            <a:chExt cx="919166" cy="881450"/>
          </a:xfrm>
        </p:grpSpPr>
        <p:cxnSp>
          <p:nvCxnSpPr>
            <p:cNvPr id="8" name="Conexão Reta Unidirecional 7">
              <a:extLst>
                <a:ext uri="{FF2B5EF4-FFF2-40B4-BE49-F238E27FC236}">
                  <a16:creationId xmlns:a16="http://schemas.microsoft.com/office/drawing/2014/main" id="{7CB4E88A-B6F5-9D9E-2D1C-63A8791DDE2C}"/>
                </a:ext>
              </a:extLst>
            </p:cNvPr>
            <p:cNvCxnSpPr/>
            <p:nvPr/>
          </p:nvCxnSpPr>
          <p:spPr>
            <a:xfrm flipV="1">
              <a:off x="4140200" y="3575050"/>
              <a:ext cx="590550" cy="742950"/>
            </a:xfrm>
            <a:prstGeom prst="straightConnector1">
              <a:avLst/>
            </a:prstGeom>
            <a:ln w="381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CaixaDeTexto 8">
                  <a:extLst>
                    <a:ext uri="{FF2B5EF4-FFF2-40B4-BE49-F238E27FC236}">
                      <a16:creationId xmlns:a16="http://schemas.microsoft.com/office/drawing/2014/main" id="{310D6C06-B50A-9E7A-6450-808E0C80164E}"/>
                    </a:ext>
                  </a:extLst>
                </p:cNvPr>
                <p:cNvSpPr txBox="1"/>
                <p:nvPr/>
              </p:nvSpPr>
              <p:spPr>
                <a:xfrm>
                  <a:off x="4730750" y="3436550"/>
                  <a:ext cx="328616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PT" sz="24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oMath>
                    </m:oMathPara>
                  </a14:m>
                  <a:endParaRPr lang="en-GB" sz="2400" b="1" dirty="0"/>
                </a:p>
              </p:txBody>
            </p:sp>
          </mc:Choice>
          <mc:Fallback xmlns="">
            <p:sp>
              <p:nvSpPr>
                <p:cNvPr id="9" name="CaixaDeTexto 8">
                  <a:extLst>
                    <a:ext uri="{FF2B5EF4-FFF2-40B4-BE49-F238E27FC236}">
                      <a16:creationId xmlns:a16="http://schemas.microsoft.com/office/drawing/2014/main" id="{310D6C06-B50A-9E7A-6450-808E0C80164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30750" y="3436550"/>
                  <a:ext cx="328616" cy="369332"/>
                </a:xfrm>
                <a:prstGeom prst="rect">
                  <a:avLst/>
                </a:prstGeom>
                <a:blipFill>
                  <a:blip r:embed="rId3"/>
                  <a:stretch>
                    <a:fillRect l="-11111" r="-7407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aixaDeTexto 19">
                <a:extLst>
                  <a:ext uri="{FF2B5EF4-FFF2-40B4-BE49-F238E27FC236}">
                    <a16:creationId xmlns:a16="http://schemas.microsoft.com/office/drawing/2014/main" id="{D8C63760-B956-DFCA-609A-4F99C3009A1F}"/>
                  </a:ext>
                </a:extLst>
              </p:cNvPr>
              <p:cNvSpPr txBox="1"/>
              <p:nvPr/>
            </p:nvSpPr>
            <p:spPr>
              <a:xfrm>
                <a:off x="5763125" y="3759933"/>
                <a:ext cx="1636295" cy="369332"/>
              </a:xfrm>
              <a:prstGeom prst="rect">
                <a:avLst/>
              </a:prstGeom>
              <a:noFill/>
              <a:ln>
                <a:solidFill>
                  <a:schemeClr val="accent2">
                    <a:lumMod val="7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PT" b="1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pt-PT" b="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pt-PT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pt-PT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PT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GB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=+1</m:t>
                      </m:r>
                    </m:oMath>
                  </m:oMathPara>
                </a14:m>
                <a:endParaRPr lang="en-GB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0" name="CaixaDeTexto 19">
                <a:extLst>
                  <a:ext uri="{FF2B5EF4-FFF2-40B4-BE49-F238E27FC236}">
                    <a16:creationId xmlns:a16="http://schemas.microsoft.com/office/drawing/2014/main" id="{D8C63760-B956-DFCA-609A-4F99C3009A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3125" y="3759933"/>
                <a:ext cx="163629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accent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aixaDeTexto 20">
                <a:extLst>
                  <a:ext uri="{FF2B5EF4-FFF2-40B4-BE49-F238E27FC236}">
                    <a16:creationId xmlns:a16="http://schemas.microsoft.com/office/drawing/2014/main" id="{50270C22-8371-1ACF-19B5-2475F7672D84}"/>
                  </a:ext>
                </a:extLst>
              </p:cNvPr>
              <p:cNvSpPr txBox="1"/>
              <p:nvPr/>
            </p:nvSpPr>
            <p:spPr>
              <a:xfrm>
                <a:off x="1552072" y="5204718"/>
                <a:ext cx="1078831" cy="369332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GB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=−1</m:t>
                      </m:r>
                    </m:oMath>
                  </m:oMathPara>
                </a14:m>
                <a:endParaRPr lang="en-GB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1" name="CaixaDeTexto 20">
                <a:extLst>
                  <a:ext uri="{FF2B5EF4-FFF2-40B4-BE49-F238E27FC236}">
                    <a16:creationId xmlns:a16="http://schemas.microsoft.com/office/drawing/2014/main" id="{50270C22-8371-1ACF-19B5-2475F7672D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2072" y="5204718"/>
                <a:ext cx="1078831" cy="369332"/>
              </a:xfrm>
              <a:prstGeom prst="rect">
                <a:avLst/>
              </a:prstGeom>
              <a:blipFill>
                <a:blip r:embed="rId5"/>
                <a:stretch>
                  <a:fillRect b="-9677"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CaixaDeTexto 21">
                <a:extLst>
                  <a:ext uri="{FF2B5EF4-FFF2-40B4-BE49-F238E27FC236}">
                    <a16:creationId xmlns:a16="http://schemas.microsoft.com/office/drawing/2014/main" id="{F1AB2611-7CB6-3428-41BB-8B83AD886F5B}"/>
                  </a:ext>
                </a:extLst>
              </p:cNvPr>
              <p:cNvSpPr txBox="1"/>
              <p:nvPr/>
            </p:nvSpPr>
            <p:spPr>
              <a:xfrm>
                <a:off x="6424862" y="2121068"/>
                <a:ext cx="974558" cy="369332"/>
              </a:xfrm>
              <a:prstGeom prst="rect">
                <a:avLst/>
              </a:prstGeom>
              <a:noFill/>
              <a:ln>
                <a:solidFill>
                  <a:schemeClr val="accent2">
                    <a:lumMod val="7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PT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GB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=+1</m:t>
                      </m:r>
                    </m:oMath>
                  </m:oMathPara>
                </a14:m>
                <a:endParaRPr lang="en-GB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2" name="CaixaDeTexto 21">
                <a:extLst>
                  <a:ext uri="{FF2B5EF4-FFF2-40B4-BE49-F238E27FC236}">
                    <a16:creationId xmlns:a16="http://schemas.microsoft.com/office/drawing/2014/main" id="{F1AB2611-7CB6-3428-41BB-8B83AD886F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4862" y="2121068"/>
                <a:ext cx="974558" cy="369332"/>
              </a:xfrm>
              <a:prstGeom prst="rect">
                <a:avLst/>
              </a:prstGeom>
              <a:blipFill>
                <a:blip r:embed="rId6"/>
                <a:stretch>
                  <a:fillRect b="-9677"/>
                </a:stretch>
              </a:blipFill>
              <a:ln>
                <a:solidFill>
                  <a:schemeClr val="accent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Conexão Curva 23">
            <a:extLst>
              <a:ext uri="{FF2B5EF4-FFF2-40B4-BE49-F238E27FC236}">
                <a16:creationId xmlns:a16="http://schemas.microsoft.com/office/drawing/2014/main" id="{13899F0E-9847-26B9-0EF3-B34B4068EFFF}"/>
              </a:ext>
            </a:extLst>
          </p:cNvPr>
          <p:cNvCxnSpPr>
            <a:stCxn id="20" idx="2"/>
          </p:cNvCxnSpPr>
          <p:nvPr/>
        </p:nvCxnSpPr>
        <p:spPr>
          <a:xfrm rot="5400000">
            <a:off x="6125290" y="4260396"/>
            <a:ext cx="587114" cy="324853"/>
          </a:xfrm>
          <a:prstGeom prst="curvedConnector3">
            <a:avLst>
              <a:gd name="adj1" fmla="val 35655"/>
            </a:avLst>
          </a:prstGeom>
          <a:ln w="190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CaixaDeTexto 25">
                <a:extLst>
                  <a:ext uri="{FF2B5EF4-FFF2-40B4-BE49-F238E27FC236}">
                    <a16:creationId xmlns:a16="http://schemas.microsoft.com/office/drawing/2014/main" id="{D4117893-C5F8-3BA4-A858-3C1FA42B0C10}"/>
                  </a:ext>
                </a:extLst>
              </p:cNvPr>
              <p:cNvSpPr txBox="1"/>
              <p:nvPr/>
            </p:nvSpPr>
            <p:spPr>
              <a:xfrm>
                <a:off x="4300756" y="5274623"/>
                <a:ext cx="1636295" cy="369332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PT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pt-PT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pt-PT" b="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pt-PT" b="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PT" b="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GB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PT" b="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GB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26" name="CaixaDeTexto 25">
                <a:extLst>
                  <a:ext uri="{FF2B5EF4-FFF2-40B4-BE49-F238E27FC236}">
                    <a16:creationId xmlns:a16="http://schemas.microsoft.com/office/drawing/2014/main" id="{D4117893-C5F8-3BA4-A858-3C1FA42B0C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0756" y="5274623"/>
                <a:ext cx="1636295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Conexão Curva 26">
            <a:extLst>
              <a:ext uri="{FF2B5EF4-FFF2-40B4-BE49-F238E27FC236}">
                <a16:creationId xmlns:a16="http://schemas.microsoft.com/office/drawing/2014/main" id="{F8F0E644-0845-0312-8A83-B60360619094}"/>
              </a:ext>
            </a:extLst>
          </p:cNvPr>
          <p:cNvCxnSpPr>
            <a:cxnSpLocks/>
            <a:stCxn id="26" idx="0"/>
          </p:cNvCxnSpPr>
          <p:nvPr/>
        </p:nvCxnSpPr>
        <p:spPr>
          <a:xfrm rot="5400000" flipH="1" flipV="1">
            <a:off x="5149862" y="4829803"/>
            <a:ext cx="413862" cy="475778"/>
          </a:xfrm>
          <a:prstGeom prst="curvedConnector2">
            <a:avLst/>
          </a:prstGeom>
          <a:ln w="190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CaixaDeTexto 31">
                <a:extLst>
                  <a:ext uri="{FF2B5EF4-FFF2-40B4-BE49-F238E27FC236}">
                    <a16:creationId xmlns:a16="http://schemas.microsoft.com/office/drawing/2014/main" id="{0B929CEB-317E-6493-3CD2-FE9B44CA94AF}"/>
                  </a:ext>
                </a:extLst>
              </p:cNvPr>
              <p:cNvSpPr txBox="1"/>
              <p:nvPr/>
            </p:nvSpPr>
            <p:spPr>
              <a:xfrm>
                <a:off x="5118903" y="2910952"/>
                <a:ext cx="1636295" cy="369332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accent2">
                    <a:lumMod val="7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PT" b="1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pt-PT" b="0" i="1" dirty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pt-PT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pt-PT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PT" b="0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GB" i="1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GB" i="1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GB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2" name="CaixaDeTexto 31">
                <a:extLst>
                  <a:ext uri="{FF2B5EF4-FFF2-40B4-BE49-F238E27FC236}">
                    <a16:creationId xmlns:a16="http://schemas.microsoft.com/office/drawing/2014/main" id="{0B929CEB-317E-6493-3CD2-FE9B44CA94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8903" y="2910952"/>
                <a:ext cx="1636295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chemeClr val="accent2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CaixaDeTexto 32">
                <a:extLst>
                  <a:ext uri="{FF2B5EF4-FFF2-40B4-BE49-F238E27FC236}">
                    <a16:creationId xmlns:a16="http://schemas.microsoft.com/office/drawing/2014/main" id="{6AA8A938-23B7-0303-CBAF-1E3B13016308}"/>
                  </a:ext>
                </a:extLst>
              </p:cNvPr>
              <p:cNvSpPr txBox="1"/>
              <p:nvPr/>
            </p:nvSpPr>
            <p:spPr>
              <a:xfrm>
                <a:off x="2091487" y="4050438"/>
                <a:ext cx="1636295" cy="369332"/>
              </a:xfrm>
              <a:prstGeom prst="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PT" b="1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pt-PT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pt-PT" b="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pt-PT" b="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PT" b="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pt-PT" b="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pt-PT" b="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GB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3" name="CaixaDeTexto 32">
                <a:extLst>
                  <a:ext uri="{FF2B5EF4-FFF2-40B4-BE49-F238E27FC236}">
                    <a16:creationId xmlns:a16="http://schemas.microsoft.com/office/drawing/2014/main" id="{6AA8A938-23B7-0303-CBAF-1E3B130163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1487" y="4050438"/>
                <a:ext cx="1636295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aixaDeTexto 15">
                <a:extLst>
                  <a:ext uri="{FF2B5EF4-FFF2-40B4-BE49-F238E27FC236}">
                    <a16:creationId xmlns:a16="http://schemas.microsoft.com/office/drawing/2014/main" id="{BDCD94B3-C5CA-6710-768C-3EF58301A472}"/>
                  </a:ext>
                </a:extLst>
              </p:cNvPr>
              <p:cNvSpPr txBox="1"/>
              <p:nvPr/>
            </p:nvSpPr>
            <p:spPr>
              <a:xfrm>
                <a:off x="8649171" y="3798449"/>
                <a:ext cx="2557774" cy="461665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PT" sz="2400" b="0" i="1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pt-PT" sz="2400" b="0" i="1" dirty="0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sz="2400" i="1" dirty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PT" sz="2400" b="1" i="1" dirty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p>
                              <m:r>
                                <a:rPr lang="pt-PT" sz="2400" i="1" dirty="0">
                                  <a:solidFill>
                                    <a:schemeClr val="accent6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pt-PT" sz="2400" i="1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pt-PT" sz="2400" i="1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pt-PT" sz="2400" i="1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GB" sz="2400" i="1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GB" sz="2400" i="1" dirty="0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GB" sz="2400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6" name="CaixaDeTexto 15">
                <a:extLst>
                  <a:ext uri="{FF2B5EF4-FFF2-40B4-BE49-F238E27FC236}">
                    <a16:creationId xmlns:a16="http://schemas.microsoft.com/office/drawing/2014/main" id="{BDCD94B3-C5CA-6710-768C-3EF58301A4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49171" y="3798449"/>
                <a:ext cx="2557774" cy="461665"/>
              </a:xfrm>
              <a:prstGeom prst="rect">
                <a:avLst/>
              </a:prstGeom>
              <a:blipFill>
                <a:blip r:embed="rId10"/>
                <a:stretch>
                  <a:fillRect b="-7895"/>
                </a:stretch>
              </a:blipFill>
              <a:ln>
                <a:solidFill>
                  <a:schemeClr val="accent6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Conexão Curva 5">
            <a:extLst>
              <a:ext uri="{FF2B5EF4-FFF2-40B4-BE49-F238E27FC236}">
                <a16:creationId xmlns:a16="http://schemas.microsoft.com/office/drawing/2014/main" id="{425401DD-57C4-C67F-B9B3-2AB48CBD6608}"/>
              </a:ext>
            </a:extLst>
          </p:cNvPr>
          <p:cNvCxnSpPr>
            <a:stCxn id="22" idx="3"/>
            <a:endCxn id="16" idx="0"/>
          </p:cNvCxnSpPr>
          <p:nvPr/>
        </p:nvCxnSpPr>
        <p:spPr>
          <a:xfrm>
            <a:off x="7399420" y="2305734"/>
            <a:ext cx="2528638" cy="1492715"/>
          </a:xfrm>
          <a:prstGeom prst="curvedConnector2">
            <a:avLst/>
          </a:prstGeom>
          <a:ln w="2857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xão Curva 18">
            <a:extLst>
              <a:ext uri="{FF2B5EF4-FFF2-40B4-BE49-F238E27FC236}">
                <a16:creationId xmlns:a16="http://schemas.microsoft.com/office/drawing/2014/main" id="{9CF97E35-2D0B-F4A9-7A16-69398972E504}"/>
              </a:ext>
            </a:extLst>
          </p:cNvPr>
          <p:cNvCxnSpPr>
            <a:cxnSpLocks/>
            <a:stCxn id="32" idx="3"/>
            <a:endCxn id="16" idx="0"/>
          </p:cNvCxnSpPr>
          <p:nvPr/>
        </p:nvCxnSpPr>
        <p:spPr>
          <a:xfrm>
            <a:off x="6755198" y="3095618"/>
            <a:ext cx="3172860" cy="702831"/>
          </a:xfrm>
          <a:prstGeom prst="curvedConnector2">
            <a:avLst/>
          </a:prstGeom>
          <a:ln w="2857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xão Curva 22">
            <a:extLst>
              <a:ext uri="{FF2B5EF4-FFF2-40B4-BE49-F238E27FC236}">
                <a16:creationId xmlns:a16="http://schemas.microsoft.com/office/drawing/2014/main" id="{3FD15C3A-2E35-406F-171E-419C636B3CBD}"/>
              </a:ext>
            </a:extLst>
          </p:cNvPr>
          <p:cNvCxnSpPr>
            <a:cxnSpLocks/>
            <a:stCxn id="33" idx="3"/>
            <a:endCxn id="16" idx="2"/>
          </p:cNvCxnSpPr>
          <p:nvPr/>
        </p:nvCxnSpPr>
        <p:spPr>
          <a:xfrm>
            <a:off x="3727782" y="4235104"/>
            <a:ext cx="6200276" cy="25010"/>
          </a:xfrm>
          <a:prstGeom prst="curvedConnector4">
            <a:avLst>
              <a:gd name="adj1" fmla="val 39687"/>
              <a:gd name="adj2" fmla="val 1014034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xão Curva 27">
            <a:extLst>
              <a:ext uri="{FF2B5EF4-FFF2-40B4-BE49-F238E27FC236}">
                <a16:creationId xmlns:a16="http://schemas.microsoft.com/office/drawing/2014/main" id="{5C515203-26A1-D5B4-3F8F-904967EE408A}"/>
              </a:ext>
            </a:extLst>
          </p:cNvPr>
          <p:cNvCxnSpPr>
            <a:cxnSpLocks/>
            <a:stCxn id="21" idx="0"/>
            <a:endCxn id="16" idx="2"/>
          </p:cNvCxnSpPr>
          <p:nvPr/>
        </p:nvCxnSpPr>
        <p:spPr>
          <a:xfrm rot="5400000" flipH="1" flipV="1">
            <a:off x="5537471" y="814131"/>
            <a:ext cx="944604" cy="7836570"/>
          </a:xfrm>
          <a:prstGeom prst="curvedConnector3">
            <a:avLst>
              <a:gd name="adj1" fmla="val 50000"/>
            </a:avLst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7653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6" grpId="0" animBg="1"/>
      <p:bldP spid="32" grpId="0" animBg="1"/>
      <p:bldP spid="33" grpId="0" animBg="1"/>
      <p:bldP spid="1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611CBF-0E30-26D9-5B95-A38A013C1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Support Vector Machines (SVM)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Posição de Conteúdo 2">
                <a:extLst>
                  <a:ext uri="{FF2B5EF4-FFF2-40B4-BE49-F238E27FC236}">
                    <a16:creationId xmlns:a16="http://schemas.microsoft.com/office/drawing/2014/main" id="{0064D96E-4B69-3FFE-9EA0-1308E04F257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86928" y="2052918"/>
                <a:ext cx="10451356" cy="3588757"/>
              </a:xfrm>
            </p:spPr>
            <p:txBody>
              <a:bodyPr>
                <a:norm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GB" sz="2400" dirty="0"/>
                  <a:t>Primal model:</a:t>
                </a:r>
              </a:p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PT" sz="24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pt-PT" sz="2400" i="1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pt-PT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pt-PT" sz="2400" i="1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d>
                      <m:dPr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PT" sz="24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pt-PT" sz="24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pt-PT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PT" sz="2400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pt-PT" sz="24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pt-PT" sz="2400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pt-PT" sz="24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pt-PT" sz="2400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pt-PT" sz="24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pt-PT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PT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  <m:sup>
                        <m:r>
                          <a:rPr lang="pt-PT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pt-PT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pt-PT" sz="2400" b="0" i="1" smtClean="0">
                        <a:latin typeface="Cambria Math" panose="02040503050406030204" pitchFamily="18" charset="0"/>
                      </a:rPr>
                      <m:t>′=</m:t>
                    </m:r>
                    <m:d>
                      <m:dPr>
                        <m:begChr m:val="⟨"/>
                        <m:endChr m:val="⟩"/>
                        <m:ctrlPr>
                          <a:rPr lang="pt-PT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PT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  <m:r>
                          <a:rPr lang="pt-PT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pt-PT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pt-PT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e>
                    </m:d>
                  </m:oMath>
                </a14:m>
                <a:r>
                  <a:rPr lang="en-GB" sz="2400" dirty="0"/>
                  <a:t>, with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PT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PT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  <m:sup>
                        <m:r>
                          <a:rPr lang="pt-PT" sz="24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pt-PT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pt-PT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PT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pt-PT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pt-PT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PT" sz="24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p>
                            <m:r>
                              <a:rPr lang="pt-PT" sz="24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e>
                    </m:d>
                  </m:oMath>
                </a14:m>
                <a:endParaRPr lang="en-GB" sz="2400" dirty="0"/>
              </a:p>
              <a:p>
                <a:pPr>
                  <a:spcAft>
                    <a:spcPts val="1200"/>
                  </a:spcAft>
                </a:pPr>
                <a:endParaRPr lang="en-GB" sz="2400" dirty="0"/>
              </a:p>
              <a:p>
                <a:pPr>
                  <a:spcAft>
                    <a:spcPts val="1200"/>
                  </a:spcAft>
                </a:pPr>
                <a:r>
                  <a:rPr lang="en-GB" sz="2400" dirty="0"/>
                  <a:t>Primal objective function:</a:t>
                </a:r>
                <a:endParaRPr lang="pt-PT" sz="2400" i="1" dirty="0">
                  <a:latin typeface="Cambria Math" panose="02040503050406030204" pitchFamily="18" charset="0"/>
                </a:endParaRPr>
              </a:p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GB" sz="240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GB" sz="2400">
                                <a:latin typeface="Cambria Math" panose="02040503050406030204" pitchFamily="18" charset="0"/>
                              </a:rPr>
                              <m:t>m</m:t>
                            </m:r>
                            <m:r>
                              <m:rPr>
                                <m:sty m:val="p"/>
                              </m:rPr>
                              <a:rPr lang="pt-PT" sz="2400" b="0" i="0" smtClean="0">
                                <a:latin typeface="Cambria Math" panose="02040503050406030204" pitchFamily="18" charset="0"/>
                              </a:rPr>
                              <m:t>in</m:t>
                            </m:r>
                          </m:e>
                          <m:lim>
                            <m:r>
                              <a:rPr lang="pt-PT" sz="24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  <m:r>
                              <a:rPr lang="pt-PT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pt-PT" sz="24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lim>
                        </m:limLow>
                      </m:fName>
                      <m:e>
                        <m:d>
                          <m:dPr>
                            <m:ctrlPr>
                              <a:rPr lang="en-GB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GB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pt-PT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pt-PT" sz="2400" b="1" i="1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den>
                            </m:f>
                            <m:sSup>
                              <m:sSupPr>
                                <m:ctrlPr>
                                  <a:rPr lang="pt-PT" sz="24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GB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pt-PT" sz="2400" b="1" i="1">
                                        <a:latin typeface="Cambria Math" panose="02040503050406030204" pitchFamily="18" charset="0"/>
                                      </a:rPr>
                                      <m:t>𝒘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pt-PT" sz="2400" b="1" i="1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p>
                            </m:sSup>
                          </m:e>
                        </m:d>
                      </m:e>
                    </m:func>
                    <m:r>
                      <a:rPr lang="pt-PT" sz="24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pt-PT" sz="2400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pt-PT" sz="2400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pt-PT" sz="2400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pt-PT" sz="2400" i="1">
                        <a:latin typeface="Cambria Math" panose="02040503050406030204" pitchFamily="18" charset="0"/>
                      </a:rPr>
                      <m:t>.  </m:t>
                    </m:r>
                    <m:sSup>
                      <m:sSupPr>
                        <m:ctrlPr>
                          <a:rPr lang="pt-PT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PT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pt-PT" sz="2400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  <m:d>
                      <m:dPr>
                        <m:ctrlPr>
                          <a:rPr lang="pt-PT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pt-PT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PT" sz="24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p>
                            <m:r>
                              <a:rPr lang="pt-PT" sz="24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sSup>
                          <m:sSupPr>
                            <m:ctrlPr>
                              <a:rPr lang="pt-PT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PT" sz="24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pt-PT" sz="24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</m:sSup>
                        <m:r>
                          <a:rPr lang="pt-PT" sz="24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pt-PT" sz="24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pt-PT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≥1</m:t>
                    </m:r>
                  </m:oMath>
                </a14:m>
                <a:endParaRPr lang="en-GB" sz="2400" dirty="0"/>
              </a:p>
            </p:txBody>
          </p:sp>
        </mc:Choice>
        <mc:Fallback xmlns="">
          <p:sp>
            <p:nvSpPr>
              <p:cNvPr id="3" name="Marcador de Posição de Conteúdo 2">
                <a:extLst>
                  <a:ext uri="{FF2B5EF4-FFF2-40B4-BE49-F238E27FC236}">
                    <a16:creationId xmlns:a16="http://schemas.microsoft.com/office/drawing/2014/main" id="{0064D96E-4B69-3FFE-9EA0-1308E04F257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86928" y="2052918"/>
                <a:ext cx="10451356" cy="3588757"/>
              </a:xfrm>
              <a:blipFill>
                <a:blip r:embed="rId2"/>
                <a:stretch>
                  <a:fillRect l="-485" t="-140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8662299F-2B2C-ED04-00B3-DE0EDF705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18</a:t>
            </a:fld>
            <a:endParaRPr lang="en-US" dirty="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3F316F79-201F-373D-8508-DEFF0D6E1B5D}"/>
              </a:ext>
            </a:extLst>
          </p:cNvPr>
          <p:cNvSpPr txBox="1"/>
          <p:nvPr/>
        </p:nvSpPr>
        <p:spPr>
          <a:xfrm>
            <a:off x="489156" y="5851589"/>
            <a:ext cx="519084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See:</a:t>
            </a:r>
            <a:endParaRPr lang="en-GB" sz="1400" dirty="0">
              <a:hlinkClick r:id="rId3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hlinkClick r:id="rId3"/>
              </a:rPr>
              <a:t> Andrew Ng, CS229 course notes, chapter 5, for details</a:t>
            </a:r>
            <a:endParaRPr lang="en-GB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600" dirty="0" err="1">
                <a:hlinkClick r:id="rId4"/>
              </a:rPr>
              <a:t>Qiskit</a:t>
            </a:r>
            <a:r>
              <a:rPr lang="pt-PT" sz="1600" dirty="0">
                <a:hlinkClick r:id="rId4"/>
              </a:rPr>
              <a:t> Global </a:t>
            </a:r>
            <a:r>
              <a:rPr lang="pt-PT" sz="1600" dirty="0" err="1">
                <a:hlinkClick r:id="rId4"/>
              </a:rPr>
              <a:t>Summer</a:t>
            </a:r>
            <a:r>
              <a:rPr lang="pt-PT" sz="1600" dirty="0">
                <a:hlinkClick r:id="rId4"/>
              </a:rPr>
              <a:t> </a:t>
            </a:r>
            <a:r>
              <a:rPr lang="pt-PT" sz="1600" dirty="0" err="1">
                <a:hlinkClick r:id="rId4"/>
              </a:rPr>
              <a:t>School</a:t>
            </a:r>
            <a:r>
              <a:rPr lang="pt-PT" sz="1600" dirty="0">
                <a:hlinkClick r:id="rId4"/>
              </a:rPr>
              <a:t> 2021: </a:t>
            </a:r>
            <a:r>
              <a:rPr lang="pt-PT" sz="1600" dirty="0" err="1">
                <a:hlinkClick r:id="rId4"/>
              </a:rPr>
              <a:t>Lectures</a:t>
            </a:r>
            <a:r>
              <a:rPr lang="pt-PT" sz="1600" dirty="0">
                <a:hlinkClick r:id="rId4"/>
              </a:rPr>
              <a:t> 6.1</a:t>
            </a:r>
            <a:endParaRPr lang="en-GB" sz="1400" dirty="0"/>
          </a:p>
        </p:txBody>
      </p:sp>
      <p:cxnSp>
        <p:nvCxnSpPr>
          <p:cNvPr id="14" name="Conexão Reta 13">
            <a:extLst>
              <a:ext uri="{FF2B5EF4-FFF2-40B4-BE49-F238E27FC236}">
                <a16:creationId xmlns:a16="http://schemas.microsoft.com/office/drawing/2014/main" id="{9B79DBD4-1FAD-BF5F-7121-623181FFE26C}"/>
              </a:ext>
            </a:extLst>
          </p:cNvPr>
          <p:cNvCxnSpPr/>
          <p:nvPr/>
        </p:nvCxnSpPr>
        <p:spPr>
          <a:xfrm>
            <a:off x="420130" y="5851589"/>
            <a:ext cx="524544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haveta à Esquerda 15">
            <a:extLst>
              <a:ext uri="{FF2B5EF4-FFF2-40B4-BE49-F238E27FC236}">
                <a16:creationId xmlns:a16="http://schemas.microsoft.com/office/drawing/2014/main" id="{1EBFB877-6111-181B-2CF9-984A4FA5E8D7}"/>
              </a:ext>
            </a:extLst>
          </p:cNvPr>
          <p:cNvSpPr/>
          <p:nvPr/>
        </p:nvSpPr>
        <p:spPr>
          <a:xfrm rot="16200000">
            <a:off x="5636960" y="2665025"/>
            <a:ext cx="180405" cy="1130645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aixaDeTexto 16">
                <a:extLst>
                  <a:ext uri="{FF2B5EF4-FFF2-40B4-BE49-F238E27FC236}">
                    <a16:creationId xmlns:a16="http://schemas.microsoft.com/office/drawing/2014/main" id="{E3E9A569-1F34-1EF9-7803-5C407D9D168C}"/>
                  </a:ext>
                </a:extLst>
              </p:cNvPr>
              <p:cNvSpPr txBox="1"/>
              <p:nvPr/>
            </p:nvSpPr>
            <p:spPr>
              <a:xfrm>
                <a:off x="4148780" y="3429000"/>
                <a:ext cx="444641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𝒪</m:t>
                    </m:r>
                    <m:d>
                      <m:dPr>
                        <m:ctrlPr>
                          <a:rPr lang="en-GB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PT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</m:d>
                  </m:oMath>
                </a14:m>
                <a:r>
                  <a:rPr lang="en-GB" sz="2000" dirty="0"/>
                  <a:t> or </a:t>
                </a:r>
                <a14:m>
                  <m:oMath xmlns:m="http://schemas.openxmlformats.org/officeDocument/2006/math">
                    <m:r>
                      <a:rPr lang="en-GB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𝒪</m:t>
                    </m:r>
                    <m:d>
                      <m:dPr>
                        <m:ctrlPr>
                          <a:rPr lang="en-GB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PT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</m:d>
                  </m:oMath>
                </a14:m>
                <a:r>
                  <a:rPr lang="en-GB" sz="2000" dirty="0"/>
                  <a:t> if a feature map is used</a:t>
                </a:r>
              </a:p>
            </p:txBody>
          </p:sp>
        </mc:Choice>
        <mc:Fallback xmlns="">
          <p:sp>
            <p:nvSpPr>
              <p:cNvPr id="17" name="CaixaDeTexto 16">
                <a:extLst>
                  <a:ext uri="{FF2B5EF4-FFF2-40B4-BE49-F238E27FC236}">
                    <a16:creationId xmlns:a16="http://schemas.microsoft.com/office/drawing/2014/main" id="{E3E9A569-1F34-1EF9-7803-5C407D9D16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8780" y="3429000"/>
                <a:ext cx="4446410" cy="307777"/>
              </a:xfrm>
              <a:prstGeom prst="rect">
                <a:avLst/>
              </a:prstGeom>
              <a:blipFill>
                <a:blip r:embed="rId5"/>
                <a:stretch>
                  <a:fillRect l="-1709" t="-24000" r="-2564" b="-48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Chaveta à Esquerda 18">
            <a:extLst>
              <a:ext uri="{FF2B5EF4-FFF2-40B4-BE49-F238E27FC236}">
                <a16:creationId xmlns:a16="http://schemas.microsoft.com/office/drawing/2014/main" id="{74868420-5D40-893F-AD73-20589E4C5BA8}"/>
              </a:ext>
            </a:extLst>
          </p:cNvPr>
          <p:cNvSpPr/>
          <p:nvPr/>
        </p:nvSpPr>
        <p:spPr>
          <a:xfrm rot="16200000">
            <a:off x="5081994" y="4723811"/>
            <a:ext cx="180405" cy="1130645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aixaDeTexto 19">
                <a:extLst>
                  <a:ext uri="{FF2B5EF4-FFF2-40B4-BE49-F238E27FC236}">
                    <a16:creationId xmlns:a16="http://schemas.microsoft.com/office/drawing/2014/main" id="{65F2A40A-8C09-B11D-1114-0C76BD36D59E}"/>
                  </a:ext>
                </a:extLst>
              </p:cNvPr>
              <p:cNvSpPr txBox="1"/>
              <p:nvPr/>
            </p:nvSpPr>
            <p:spPr>
              <a:xfrm>
                <a:off x="3593814" y="5487786"/>
                <a:ext cx="444641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𝒪</m:t>
                    </m:r>
                    <m:d>
                      <m:dPr>
                        <m:ctrlPr>
                          <a:rPr lang="en-GB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PT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</m:d>
                  </m:oMath>
                </a14:m>
                <a:r>
                  <a:rPr lang="en-GB" sz="2000" dirty="0"/>
                  <a:t> or </a:t>
                </a:r>
                <a14:m>
                  <m:oMath xmlns:m="http://schemas.openxmlformats.org/officeDocument/2006/math">
                    <m:r>
                      <a:rPr lang="en-GB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𝒪</m:t>
                    </m:r>
                    <m:d>
                      <m:dPr>
                        <m:ctrlPr>
                          <a:rPr lang="en-GB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PT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</m:d>
                  </m:oMath>
                </a14:m>
                <a:r>
                  <a:rPr lang="en-GB" sz="2000" dirty="0"/>
                  <a:t> if a feature map is used</a:t>
                </a:r>
              </a:p>
            </p:txBody>
          </p:sp>
        </mc:Choice>
        <mc:Fallback xmlns="">
          <p:sp>
            <p:nvSpPr>
              <p:cNvPr id="20" name="CaixaDeTexto 19">
                <a:extLst>
                  <a:ext uri="{FF2B5EF4-FFF2-40B4-BE49-F238E27FC236}">
                    <a16:creationId xmlns:a16="http://schemas.microsoft.com/office/drawing/2014/main" id="{65F2A40A-8C09-B11D-1114-0C76BD36D5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3814" y="5487786"/>
                <a:ext cx="4446410" cy="307777"/>
              </a:xfrm>
              <a:prstGeom prst="rect">
                <a:avLst/>
              </a:prstGeom>
              <a:blipFill>
                <a:blip r:embed="rId6"/>
                <a:stretch>
                  <a:fillRect l="-1994" t="-28000" r="-2279" b="-48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20243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/>
      <p:bldP spid="19" grpId="0" animBg="1"/>
      <p:bldP spid="2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611CBF-0E30-26D9-5B95-A38A013C1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Support Vector Machines (SVM)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Marcador de Posição de Conteúdo 2">
                <a:extLst>
                  <a:ext uri="{FF2B5EF4-FFF2-40B4-BE49-F238E27FC236}">
                    <a16:creationId xmlns:a16="http://schemas.microsoft.com/office/drawing/2014/main" id="{0064D96E-4B69-3FFE-9EA0-1308E04F257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86928" y="2052918"/>
                <a:ext cx="7159925" cy="3588757"/>
              </a:xfrm>
            </p:spPr>
            <p:txBody>
              <a:bodyPr>
                <a:norm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GB" sz="2400" dirty="0"/>
                  <a:t>Dual model:</a:t>
                </a:r>
              </a:p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PT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PT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pt-PT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𝜶</m:t>
                        </m:r>
                        <m:r>
                          <a:rPr lang="pt-PT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pt-PT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𝒃</m:t>
                        </m:r>
                      </m:sub>
                    </m:sSub>
                    <m:d>
                      <m:dPr>
                        <m:ctrlPr>
                          <a:rPr lang="pt-PT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PT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pt-PT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pt-PT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pt-PT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pt-PT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pt-PT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</m:sup>
                      <m:e>
                        <m:d>
                          <m:dPr>
                            <m:ctrlPr>
                              <a:rPr lang="pt-PT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pt-PT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PT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pt-PT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pt-PT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pt-PT" sz="24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pt-PT" sz="2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pt-PT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pt-PT" sz="24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  <m:d>
                              <m:dPr>
                                <m:begChr m:val="⟨"/>
                                <m:endChr m:val="⟩"/>
                                <m:ctrlPr>
                                  <a:rPr lang="pt-PT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pt-PT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pt-PT" sz="2400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pt-PT" sz="2400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pt-PT" sz="24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pt-PT" sz="2400" b="0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  <m:r>
                                  <a:rPr lang="pt-PT" sz="2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pt-PT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</m:e>
                    </m:nary>
                    <m:r>
                      <a:rPr lang="pt-PT" sz="24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pt-PT" sz="2400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GB" sz="2400" dirty="0"/>
              </a:p>
              <a:p>
                <a:pPr>
                  <a:spcAft>
                    <a:spcPts val="1200"/>
                  </a:spcAft>
                </a:pPr>
                <a:endParaRPr lang="en-GB" sz="1000" dirty="0"/>
              </a:p>
              <a:p>
                <a:pPr>
                  <a:spcAft>
                    <a:spcPts val="1200"/>
                  </a:spcAft>
                </a:pPr>
                <a:r>
                  <a:rPr lang="en-GB" sz="2400" dirty="0"/>
                  <a:t>Dual objective function:</a:t>
                </a:r>
                <a:endParaRPr lang="pt-PT" sz="2400" i="1" dirty="0">
                  <a:latin typeface="Cambria Math" panose="02040503050406030204" pitchFamily="18" charset="0"/>
                </a:endParaRPr>
              </a:p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GB" sz="240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GB" sz="2400">
                                <a:latin typeface="Cambria Math" panose="02040503050406030204" pitchFamily="18" charset="0"/>
                              </a:rPr>
                              <m:t>m</m:t>
                            </m:r>
                            <m:r>
                              <m:rPr>
                                <m:sty m:val="p"/>
                              </m:rPr>
                              <a:rPr lang="pt-PT" sz="2400" b="0" i="0" smtClean="0">
                                <a:latin typeface="Cambria Math" panose="02040503050406030204" pitchFamily="18" charset="0"/>
                              </a:rPr>
                              <m:t>ax</m:t>
                            </m:r>
                          </m:e>
                          <m:lim>
                            <m:r>
                              <a:rPr lang="pt-PT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lim>
                        </m:limLow>
                      </m:fName>
                      <m:e>
                        <m:d>
                          <m:dPr>
                            <m:ctrlPr>
                              <a:rPr lang="en-GB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ctrlPr>
                                  <a:rPr lang="en-GB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pt-PT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pt-PT" sz="2400" b="0" i="1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pt-PT" sz="2400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pt-PT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PT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pt-PT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nary>
                            <m:r>
                              <a:rPr lang="pt-PT" sz="2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GB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pt-PT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pt-PT" sz="2400" b="1" i="1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den>
                            </m:f>
                            <m:nary>
                              <m:naryPr>
                                <m:chr m:val="∑"/>
                                <m:ctrlPr>
                                  <a:rPr lang="en-GB" sz="24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pt-PT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pt-PT" sz="2400" i="1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pt-PT" sz="2400" i="1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sup>
                              <m:e>
                                <m:nary>
                                  <m:naryPr>
                                    <m:chr m:val="∑"/>
                                    <m:ctrlPr>
                                      <a:rPr lang="en-GB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pt-PT" sz="24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pt-PT" sz="2400" i="1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pt-PT" sz="2400" i="1"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pt-PT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PT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𝛼</m:t>
                                        </m:r>
                                      </m:e>
                                      <m:sub>
                                        <m:r>
                                          <a:rPr lang="pt-PT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pt-PT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PT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𝛼</m:t>
                                        </m:r>
                                      </m:e>
                                      <m:sub>
                                        <m:r>
                                          <a:rPr lang="pt-PT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  <m:sSup>
                                      <m:sSupPr>
                                        <m:ctrlPr>
                                          <a:rPr lang="pt-PT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pt-PT" sz="2400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p>
                                        <m:r>
                                          <a:rPr lang="pt-PT" sz="2400" i="1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pt-PT" sz="24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pt-PT" sz="2400" i="1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sup>
                                    </m:sSup>
                                    <m:sSup>
                                      <m:sSupPr>
                                        <m:ctrlPr>
                                          <a:rPr lang="pt-PT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pt-PT" sz="2400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p>
                                        <m:r>
                                          <a:rPr lang="pt-PT" sz="2400" i="1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pt-PT" sz="2400" b="0" i="1" smtClean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  <m:r>
                                          <a:rPr lang="pt-PT" sz="2400" i="1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sup>
                                    </m:sSup>
                                    <m:d>
                                      <m:dPr>
                                        <m:begChr m:val="⟨"/>
                                        <m:endChr m:val="⟩"/>
                                        <m:ctrlPr>
                                          <a:rPr lang="pt-PT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p>
                                          <m:sSupPr>
                                            <m:ctrlPr>
                                              <a:rPr lang="pt-PT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pt-PT" sz="2400" b="1" i="1">
                                                <a:latin typeface="Cambria Math" panose="02040503050406030204" pitchFamily="18" charset="0"/>
                                              </a:rPr>
                                              <m:t>𝒙</m:t>
                                            </m:r>
                                          </m:e>
                                          <m:sup>
                                            <m:r>
                                              <a:rPr lang="pt-PT" sz="2400" i="1">
                                                <a:latin typeface="Cambria Math" panose="02040503050406030204" pitchFamily="18" charset="0"/>
                                              </a:rPr>
                                              <m:t>(</m:t>
                                            </m:r>
                                            <m:r>
                                              <a:rPr lang="pt-PT" sz="2400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  <m:r>
                                              <a:rPr lang="pt-PT" sz="2400" i="1">
                                                <a:latin typeface="Cambria Math" panose="02040503050406030204" pitchFamily="18" charset="0"/>
                                              </a:rPr>
                                              <m:t>)</m:t>
                                            </m:r>
                                          </m:sup>
                                        </m:sSup>
                                        <m:r>
                                          <a:rPr lang="pt-PT" sz="2400" i="1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sSup>
                                          <m:sSupPr>
                                            <m:ctrlPr>
                                              <a:rPr lang="pt-PT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pt-PT" sz="2400" b="1" i="1">
                                                <a:latin typeface="Cambria Math" panose="02040503050406030204" pitchFamily="18" charset="0"/>
                                              </a:rPr>
                                              <m:t>𝒙</m:t>
                                            </m:r>
                                          </m:e>
                                          <m:sup>
                                            <m:r>
                                              <a:rPr lang="pt-PT" sz="2400" i="1">
                                                <a:latin typeface="Cambria Math" panose="02040503050406030204" pitchFamily="18" charset="0"/>
                                              </a:rPr>
                                              <m:t>(</m:t>
                                            </m:r>
                                            <m:r>
                                              <a:rPr lang="pt-PT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𝑗</m:t>
                                            </m:r>
                                            <m:r>
                                              <a:rPr lang="pt-PT" sz="2400" i="1">
                                                <a:latin typeface="Cambria Math" panose="02040503050406030204" pitchFamily="18" charset="0"/>
                                              </a:rPr>
                                              <m:t>)</m:t>
                                            </m:r>
                                          </m:sup>
                                        </m:sSup>
                                      </m:e>
                                    </m:d>
                                  </m:e>
                                </m:nary>
                              </m:e>
                            </m:nary>
                          </m:e>
                        </m:d>
                      </m:e>
                    </m:func>
                  </m:oMath>
                </a14:m>
                <a:endParaRPr lang="en-GB" sz="2400" dirty="0"/>
              </a:p>
            </p:txBody>
          </p:sp>
        </mc:Choice>
        <mc:Fallback>
          <p:sp>
            <p:nvSpPr>
              <p:cNvPr id="3" name="Marcador de Posição de Conteúdo 2">
                <a:extLst>
                  <a:ext uri="{FF2B5EF4-FFF2-40B4-BE49-F238E27FC236}">
                    <a16:creationId xmlns:a16="http://schemas.microsoft.com/office/drawing/2014/main" id="{0064D96E-4B69-3FFE-9EA0-1308E04F257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86928" y="2052918"/>
                <a:ext cx="7159925" cy="3588757"/>
              </a:xfrm>
              <a:blipFill>
                <a:blip r:embed="rId2"/>
                <a:stretch>
                  <a:fillRect l="-708" t="-1408" b="-774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8662299F-2B2C-ED04-00B3-DE0EDF705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19</a:t>
            </a:fld>
            <a:endParaRPr lang="en-US" dirty="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3F316F79-201F-373D-8508-DEFF0D6E1B5D}"/>
              </a:ext>
            </a:extLst>
          </p:cNvPr>
          <p:cNvSpPr txBox="1"/>
          <p:nvPr/>
        </p:nvSpPr>
        <p:spPr>
          <a:xfrm>
            <a:off x="489156" y="5851589"/>
            <a:ext cx="519084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See:</a:t>
            </a:r>
            <a:endParaRPr lang="en-GB" sz="1400" dirty="0">
              <a:hlinkClick r:id="rId3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hlinkClick r:id="rId3"/>
              </a:rPr>
              <a:t> Andrew Ng, CS229 course notes, chapter 5, for details</a:t>
            </a:r>
            <a:endParaRPr lang="en-GB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600" dirty="0" err="1">
                <a:hlinkClick r:id="rId4"/>
              </a:rPr>
              <a:t>Qiskit</a:t>
            </a:r>
            <a:r>
              <a:rPr lang="pt-PT" sz="1600" dirty="0">
                <a:hlinkClick r:id="rId4"/>
              </a:rPr>
              <a:t> Global </a:t>
            </a:r>
            <a:r>
              <a:rPr lang="pt-PT" sz="1600" dirty="0" err="1">
                <a:hlinkClick r:id="rId4"/>
              </a:rPr>
              <a:t>Summer</a:t>
            </a:r>
            <a:r>
              <a:rPr lang="pt-PT" sz="1600" dirty="0">
                <a:hlinkClick r:id="rId4"/>
              </a:rPr>
              <a:t> </a:t>
            </a:r>
            <a:r>
              <a:rPr lang="pt-PT" sz="1600" dirty="0" err="1">
                <a:hlinkClick r:id="rId4"/>
              </a:rPr>
              <a:t>School</a:t>
            </a:r>
            <a:r>
              <a:rPr lang="pt-PT" sz="1600" dirty="0">
                <a:hlinkClick r:id="rId4"/>
              </a:rPr>
              <a:t> 2021: </a:t>
            </a:r>
            <a:r>
              <a:rPr lang="pt-PT" sz="1600" dirty="0" err="1">
                <a:hlinkClick r:id="rId4"/>
              </a:rPr>
              <a:t>Lectures</a:t>
            </a:r>
            <a:r>
              <a:rPr lang="pt-PT" sz="1600" dirty="0">
                <a:hlinkClick r:id="rId4"/>
              </a:rPr>
              <a:t> 6.1</a:t>
            </a:r>
            <a:endParaRPr lang="en-GB" sz="1400" dirty="0"/>
          </a:p>
        </p:txBody>
      </p:sp>
      <p:cxnSp>
        <p:nvCxnSpPr>
          <p:cNvPr id="14" name="Conexão Reta 13">
            <a:extLst>
              <a:ext uri="{FF2B5EF4-FFF2-40B4-BE49-F238E27FC236}">
                <a16:creationId xmlns:a16="http://schemas.microsoft.com/office/drawing/2014/main" id="{9B79DBD4-1FAD-BF5F-7121-623181FFE26C}"/>
              </a:ext>
            </a:extLst>
          </p:cNvPr>
          <p:cNvCxnSpPr/>
          <p:nvPr/>
        </p:nvCxnSpPr>
        <p:spPr>
          <a:xfrm>
            <a:off x="420130" y="5851589"/>
            <a:ext cx="524544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7AAA918C-9013-789E-6F80-46DD6CFC4580}"/>
                  </a:ext>
                </a:extLst>
              </p:cNvPr>
              <p:cNvSpPr txBox="1"/>
              <p:nvPr/>
            </p:nvSpPr>
            <p:spPr>
              <a:xfrm>
                <a:off x="5844397" y="3206087"/>
                <a:ext cx="6098874" cy="80021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lvl="1">
                  <a:spcAft>
                    <a:spcPts val="12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PT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P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pt-PT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pt-PT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pt-P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GB" dirty="0"/>
                  <a:t> only for the support vectors, </a:t>
                </a:r>
              </a:p>
              <a:p>
                <a:pPr lvl="1"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pt-PT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pt-PT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pt-P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PT" b="0" i="1" smtClean="0">
                            <a:latin typeface="Cambria Math" panose="02040503050406030204" pitchFamily="18" charset="0"/>
                          </a:rPr>
                          <m:t>𝑖𝑛𝑑𝑒𝑥𝑒𝑠</m:t>
                        </m:r>
                        <m:r>
                          <a:rPr lang="pt-PT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pt-PT" b="0" i="1" smtClean="0">
                            <a:latin typeface="Cambria Math" panose="02040503050406030204" pitchFamily="18" charset="0"/>
                          </a:rPr>
                          <m:t>𝑜𝑓</m:t>
                        </m:r>
                        <m:r>
                          <a:rPr lang="pt-PT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pt-PT" b="0" i="1" smtClean="0">
                            <a:latin typeface="Cambria Math" panose="02040503050406030204" pitchFamily="18" charset="0"/>
                          </a:rPr>
                          <m:t>𝑡h𝑒</m:t>
                        </m:r>
                        <m:r>
                          <a:rPr lang="pt-PT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pt-PT" b="0" i="1" smtClean="0">
                            <a:latin typeface="Cambria Math" panose="02040503050406030204" pitchFamily="18" charset="0"/>
                          </a:rPr>
                          <m:t>𝑠𝑢𝑝𝑝𝑜𝑟𝑡</m:t>
                        </m:r>
                        <m:r>
                          <a:rPr lang="pt-PT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pt-PT" b="0" i="1" smtClean="0">
                            <a:latin typeface="Cambria Math" panose="02040503050406030204" pitchFamily="18" charset="0"/>
                          </a:rPr>
                          <m:t>𝑣𝑒𝑐𝑡𝑜𝑟𝑠</m:t>
                        </m:r>
                      </m:e>
                    </m:d>
                  </m:oMath>
                </a14:m>
                <a:r>
                  <a:rPr lang="en-GB" dirty="0"/>
                  <a:t>,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PT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GB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≪</m:t>
                    </m:r>
                    <m:r>
                      <a:rPr lang="pt-P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</m:t>
                    </m:r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7AAA918C-9013-789E-6F80-46DD6CFC45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4397" y="3206087"/>
                <a:ext cx="6098874" cy="800219"/>
              </a:xfrm>
              <a:prstGeom prst="rect">
                <a:avLst/>
              </a:prstGeom>
              <a:blipFill>
                <a:blip r:embed="rId5"/>
                <a:stretch>
                  <a:fillRect t="-3125" b="-10938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Balão Oval 4">
                <a:extLst>
                  <a:ext uri="{FF2B5EF4-FFF2-40B4-BE49-F238E27FC236}">
                    <a16:creationId xmlns:a16="http://schemas.microsoft.com/office/drawing/2014/main" id="{5E4941A4-D222-9BA4-0460-8724C89A57F0}"/>
                  </a:ext>
                </a:extLst>
              </p:cNvPr>
              <p:cNvSpPr/>
              <p:nvPr/>
            </p:nvSpPr>
            <p:spPr>
              <a:xfrm>
                <a:off x="4511040" y="1463040"/>
                <a:ext cx="4826000" cy="863600"/>
              </a:xfrm>
              <a:prstGeom prst="wedgeEllipseCallout">
                <a:avLst>
                  <a:gd name="adj1" fmla="val -45833"/>
                  <a:gd name="adj2" fmla="val 98971"/>
                </a:avLst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Distance between </a:t>
                </a:r>
                <a14:m>
                  <m:oMath xmlns:m="http://schemas.openxmlformats.org/officeDocument/2006/math">
                    <m:r>
                      <a:rPr lang="pt-PT" sz="18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GB" dirty="0"/>
                  <a:t> and each data point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PT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PT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pt-PT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pt-PT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pt-PT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pt-PT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pt-PT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𝒟</m:t>
                    </m:r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5" name="Balão Oval 4">
                <a:extLst>
                  <a:ext uri="{FF2B5EF4-FFF2-40B4-BE49-F238E27FC236}">
                    <a16:creationId xmlns:a16="http://schemas.microsoft.com/office/drawing/2014/main" id="{5E4941A4-D222-9BA4-0460-8724C89A57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1040" y="1463040"/>
                <a:ext cx="4826000" cy="863600"/>
              </a:xfrm>
              <a:prstGeom prst="wedgeEllipseCallout">
                <a:avLst>
                  <a:gd name="adj1" fmla="val -45833"/>
                  <a:gd name="adj2" fmla="val 98971"/>
                </a:avLst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Balão Oval 6">
                <a:extLst>
                  <a:ext uri="{FF2B5EF4-FFF2-40B4-BE49-F238E27FC236}">
                    <a16:creationId xmlns:a16="http://schemas.microsoft.com/office/drawing/2014/main" id="{376D9A36-B0EB-5A98-46E3-8F2AB2453D18}"/>
                  </a:ext>
                </a:extLst>
              </p:cNvPr>
              <p:cNvSpPr/>
              <p:nvPr/>
            </p:nvSpPr>
            <p:spPr>
              <a:xfrm>
                <a:off x="6632947" y="5209875"/>
                <a:ext cx="4826000" cy="863600"/>
              </a:xfrm>
              <a:prstGeom prst="wedgeEllipseCallout">
                <a:avLst>
                  <a:gd name="adj1" fmla="val -38464"/>
                  <a:gd name="adj2" fmla="val -72793"/>
                </a:avLst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Distance between pairs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pt-PT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pt-PT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PT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pt-PT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pt-PT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pt-PT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lang="pt-PT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pt-PT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PT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pt-PT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pt-PT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pt-PT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e>
                    </m:d>
                    <m:r>
                      <a:rPr lang="pt-PT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pt-PT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P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𝒟</m:t>
                        </m:r>
                      </m:e>
                      <m:sup>
                        <m:r>
                          <a:rPr lang="pt-P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7" name="Balão Oval 6">
                <a:extLst>
                  <a:ext uri="{FF2B5EF4-FFF2-40B4-BE49-F238E27FC236}">
                    <a16:creationId xmlns:a16="http://schemas.microsoft.com/office/drawing/2014/main" id="{376D9A36-B0EB-5A98-46E3-8F2AB2453D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2947" y="5209875"/>
                <a:ext cx="4826000" cy="863600"/>
              </a:xfrm>
              <a:prstGeom prst="wedgeEllipseCallout">
                <a:avLst>
                  <a:gd name="adj1" fmla="val -38464"/>
                  <a:gd name="adj2" fmla="val -72793"/>
                </a:avLst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55890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" grpId="0" animBg="1"/>
      <p:bldP spid="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B0338A-C33F-5349-81FC-990D76CE8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Material de Consulta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363EA60F-FDF7-2B4F-97C2-C8280EE22D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1600200"/>
            <a:ext cx="9722343" cy="4648199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pt-PT" dirty="0"/>
              <a:t>[Schuld2021] – 	</a:t>
            </a:r>
            <a:r>
              <a:rPr lang="pt-PT" dirty="0" err="1"/>
              <a:t>Secs</a:t>
            </a:r>
            <a:r>
              <a:rPr lang="pt-PT" dirty="0"/>
              <a:t>. 2.5.4, 3.6.1; </a:t>
            </a:r>
            <a:r>
              <a:rPr lang="pt-PT" dirty="0" err="1"/>
              <a:t>Chap</a:t>
            </a:r>
            <a:r>
              <a:rPr lang="pt-PT" dirty="0"/>
              <a:t>. 6</a:t>
            </a:r>
          </a:p>
          <a:p>
            <a:pPr>
              <a:spcAft>
                <a:spcPts val="600"/>
              </a:spcAft>
            </a:pPr>
            <a:r>
              <a:rPr lang="pt-PT" dirty="0"/>
              <a:t>“</a:t>
            </a:r>
            <a:r>
              <a:rPr lang="pt-PT" dirty="0" err="1"/>
              <a:t>Support</a:t>
            </a:r>
            <a:r>
              <a:rPr lang="pt-PT" dirty="0"/>
              <a:t> </a:t>
            </a:r>
            <a:r>
              <a:rPr lang="pt-PT" dirty="0" err="1"/>
              <a:t>Vector</a:t>
            </a:r>
            <a:r>
              <a:rPr lang="pt-PT" dirty="0"/>
              <a:t> </a:t>
            </a:r>
            <a:r>
              <a:rPr lang="pt-PT" dirty="0" err="1"/>
              <a:t>Machines</a:t>
            </a:r>
            <a:r>
              <a:rPr lang="pt-PT" dirty="0"/>
              <a:t>: </a:t>
            </a:r>
            <a:r>
              <a:rPr lang="pt-PT" dirty="0" err="1"/>
              <a:t>All</a:t>
            </a:r>
            <a:r>
              <a:rPr lang="pt-PT" dirty="0"/>
              <a:t> </a:t>
            </a:r>
            <a:r>
              <a:rPr lang="pt-PT" dirty="0" err="1"/>
              <a:t>you</a:t>
            </a:r>
            <a:r>
              <a:rPr lang="pt-PT" dirty="0"/>
              <a:t> </a:t>
            </a:r>
            <a:r>
              <a:rPr lang="pt-PT" dirty="0" err="1"/>
              <a:t>need</a:t>
            </a:r>
            <a:r>
              <a:rPr lang="pt-PT" dirty="0"/>
              <a:t> to </a:t>
            </a:r>
            <a:r>
              <a:rPr lang="pt-PT" dirty="0" err="1"/>
              <a:t>know</a:t>
            </a:r>
            <a:r>
              <a:rPr lang="pt-PT" dirty="0"/>
              <a:t>!”	</a:t>
            </a:r>
            <a:br>
              <a:rPr lang="pt-PT" dirty="0"/>
            </a:br>
            <a:r>
              <a:rPr lang="pt-PT" dirty="0">
                <a:hlinkClick r:id="rId2"/>
              </a:rPr>
              <a:t>https://youtu.be/ny1iZ5A8ilA</a:t>
            </a:r>
            <a:r>
              <a:rPr lang="pt-PT" dirty="0"/>
              <a:t> </a:t>
            </a:r>
          </a:p>
          <a:p>
            <a:pPr>
              <a:spcAft>
                <a:spcPts val="600"/>
              </a:spcAft>
            </a:pPr>
            <a:r>
              <a:rPr lang="pt-PT" dirty="0"/>
              <a:t>“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Kernel</a:t>
            </a:r>
            <a:r>
              <a:rPr lang="pt-PT" dirty="0"/>
              <a:t> </a:t>
            </a:r>
            <a:r>
              <a:rPr lang="pt-PT" dirty="0" err="1"/>
              <a:t>Trick</a:t>
            </a:r>
            <a:r>
              <a:rPr lang="pt-PT" dirty="0"/>
              <a:t> in </a:t>
            </a:r>
            <a:r>
              <a:rPr lang="pt-PT" dirty="0" err="1"/>
              <a:t>Support</a:t>
            </a:r>
            <a:r>
              <a:rPr lang="pt-PT" dirty="0"/>
              <a:t> </a:t>
            </a:r>
            <a:r>
              <a:rPr lang="pt-PT" dirty="0" err="1"/>
              <a:t>Vector</a:t>
            </a:r>
            <a:r>
              <a:rPr lang="pt-PT" dirty="0"/>
              <a:t> </a:t>
            </a:r>
            <a:r>
              <a:rPr lang="pt-PT" dirty="0" err="1"/>
              <a:t>Machine</a:t>
            </a:r>
            <a:r>
              <a:rPr lang="pt-PT" dirty="0"/>
              <a:t> (SVM)”	</a:t>
            </a:r>
            <a:br>
              <a:rPr lang="pt-PT" dirty="0"/>
            </a:br>
            <a:r>
              <a:rPr lang="pt-PT" dirty="0">
                <a:hlinkClick r:id="rId3"/>
              </a:rPr>
              <a:t>https://youtu.be/Q7vT0--5VII</a:t>
            </a:r>
            <a:r>
              <a:rPr lang="pt-PT" dirty="0"/>
              <a:t> </a:t>
            </a:r>
          </a:p>
          <a:p>
            <a:pPr>
              <a:spcAft>
                <a:spcPts val="600"/>
              </a:spcAft>
            </a:pPr>
            <a:r>
              <a:rPr lang="pt-PT" dirty="0" err="1"/>
              <a:t>Qiskit</a:t>
            </a:r>
            <a:r>
              <a:rPr lang="pt-PT" dirty="0"/>
              <a:t> Global </a:t>
            </a:r>
            <a:r>
              <a:rPr lang="pt-PT" dirty="0" err="1"/>
              <a:t>Summer</a:t>
            </a:r>
            <a:r>
              <a:rPr lang="pt-PT" dirty="0"/>
              <a:t> </a:t>
            </a:r>
            <a:r>
              <a:rPr lang="pt-PT" dirty="0" err="1"/>
              <a:t>School</a:t>
            </a:r>
            <a:r>
              <a:rPr lang="pt-PT" dirty="0"/>
              <a:t> 2021: </a:t>
            </a:r>
            <a:r>
              <a:rPr lang="pt-PT" dirty="0" err="1"/>
              <a:t>Lectures</a:t>
            </a:r>
            <a:r>
              <a:rPr lang="pt-PT" dirty="0"/>
              <a:t> 6.1</a:t>
            </a:r>
            <a:br>
              <a:rPr lang="pt-PT" dirty="0"/>
            </a:br>
            <a:r>
              <a:rPr lang="pt-PT" dirty="0">
                <a:hlinkClick r:id="rId4"/>
              </a:rPr>
              <a:t>https://www.youtube.com/watch?v=xgA4Dx_7q34&amp;list=PLOFEBzvs-VvqJwybFxkTiDzhf5E11p8BI</a:t>
            </a:r>
            <a:r>
              <a:rPr lang="pt-PT" dirty="0"/>
              <a:t> </a:t>
            </a:r>
          </a:p>
          <a:p>
            <a:pPr>
              <a:spcAft>
                <a:spcPts val="600"/>
              </a:spcAft>
            </a:pPr>
            <a:r>
              <a:rPr lang="pt-PT" dirty="0"/>
              <a:t>Andrew </a:t>
            </a:r>
            <a:r>
              <a:rPr lang="pt-PT" dirty="0" err="1"/>
              <a:t>Ng</a:t>
            </a:r>
            <a:r>
              <a:rPr lang="pt-PT" dirty="0"/>
              <a:t>, </a:t>
            </a:r>
            <a:r>
              <a:rPr lang="pt-PT" dirty="0" err="1"/>
              <a:t>Course</a:t>
            </a:r>
            <a:r>
              <a:rPr lang="pt-PT" dirty="0"/>
              <a:t> Notes CS229: </a:t>
            </a:r>
            <a:r>
              <a:rPr lang="pt-PT" dirty="0" err="1"/>
              <a:t>chapters</a:t>
            </a:r>
            <a:r>
              <a:rPr lang="pt-PT" dirty="0"/>
              <a:t> 5 </a:t>
            </a:r>
            <a:r>
              <a:rPr lang="pt-PT" dirty="0" err="1"/>
              <a:t>and</a:t>
            </a:r>
            <a:r>
              <a:rPr lang="pt-PT" dirty="0"/>
              <a:t> 6</a:t>
            </a:r>
            <a:br>
              <a:rPr lang="pt-PT" dirty="0"/>
            </a:br>
            <a:r>
              <a:rPr lang="pt-PT" dirty="0">
                <a:hlinkClick r:id="rId5"/>
              </a:rPr>
              <a:t>https://cs229.stanford.edu/main_notes.pdf</a:t>
            </a:r>
            <a:r>
              <a:rPr lang="pt-PT" dirty="0"/>
              <a:t> </a:t>
            </a: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1E8ED1B5-C649-7945-8A37-F2DF2187B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66293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611CBF-0E30-26D9-5B95-A38A013C1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Support Vector Machines (SVM)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Posição de Conteúdo 2">
                <a:extLst>
                  <a:ext uri="{FF2B5EF4-FFF2-40B4-BE49-F238E27FC236}">
                    <a16:creationId xmlns:a16="http://schemas.microsoft.com/office/drawing/2014/main" id="{0064D96E-4B69-3FFE-9EA0-1308E04F257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46111" y="3222998"/>
                <a:ext cx="11223835" cy="2628587"/>
              </a:xfrm>
            </p:spPr>
            <p:txBody>
              <a:bodyPr>
                <a:norm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GB" sz="2400" dirty="0"/>
                  <a:t>Dual model: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PT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PT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pt-PT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𝜶</m:t>
                        </m:r>
                        <m:r>
                          <a:rPr lang="pt-PT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pt-PT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𝒃</m:t>
                        </m:r>
                      </m:sub>
                    </m:sSub>
                    <m:d>
                      <m:dPr>
                        <m:ctrlPr>
                          <a:rPr lang="pt-PT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PT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pt-PT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pt-PT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pt-PT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pt-PT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pt-PT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sub>
                      <m:sup/>
                      <m:e>
                        <m:d>
                          <m:dPr>
                            <m:ctrlPr>
                              <a:rPr lang="pt-PT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pt-PT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PT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pt-PT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pt-PT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pt-PT" sz="24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pt-PT" sz="2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pt-PT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pt-PT" sz="24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  <m:d>
                              <m:dPr>
                                <m:begChr m:val="⟨"/>
                                <m:endChr m:val="⟩"/>
                                <m:ctrlPr>
                                  <a:rPr lang="pt-PT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pt-PT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pt-PT" sz="2400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pt-PT" sz="2400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pt-PT" sz="24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pt-PT" sz="2400" b="0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  <m:r>
                                  <a:rPr lang="pt-PT" sz="24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pt-PT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</m:e>
                    </m:nary>
                    <m:r>
                      <a:rPr lang="pt-PT" sz="24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pt-PT" sz="2400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GB" sz="2400" dirty="0"/>
              </a:p>
              <a:p>
                <a:pPr>
                  <a:spcAft>
                    <a:spcPts val="1200"/>
                  </a:spcAft>
                </a:pPr>
                <a:r>
                  <a:rPr lang="en-GB" sz="2400" dirty="0"/>
                  <a:t>Dual objective function: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GB" sz="240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GB" sz="2400">
                                <a:latin typeface="Cambria Math" panose="02040503050406030204" pitchFamily="18" charset="0"/>
                              </a:rPr>
                              <m:t>m</m:t>
                            </m:r>
                            <m:r>
                              <m:rPr>
                                <m:sty m:val="p"/>
                              </m:rPr>
                              <a:rPr lang="pt-PT" sz="2400" b="0" i="0" smtClean="0">
                                <a:latin typeface="Cambria Math" panose="02040503050406030204" pitchFamily="18" charset="0"/>
                              </a:rPr>
                              <m:t>ax</m:t>
                            </m:r>
                          </m:e>
                          <m:lim>
                            <m:r>
                              <a:rPr lang="pt-PT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lim>
                        </m:limLow>
                      </m:fName>
                      <m:e>
                        <m:d>
                          <m:dPr>
                            <m:ctrlPr>
                              <a:rPr lang="en-GB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ctrlPr>
                                  <a:rPr lang="en-GB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pt-PT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pt-PT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pt-PT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𝑆</m:t>
                                </m:r>
                              </m:sub>
                              <m:sup/>
                              <m:e>
                                <m:sSub>
                                  <m:sSubPr>
                                    <m:ctrlPr>
                                      <a:rPr lang="pt-PT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PT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pt-PT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nary>
                            <m:r>
                              <a:rPr lang="pt-PT" sz="2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GB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pt-PT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pt-PT" sz="2400" b="1" i="1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den>
                            </m:f>
                            <m:nary>
                              <m:naryPr>
                                <m:chr m:val="∑"/>
                                <m:supHide m:val="on"/>
                                <m:ctrlPr>
                                  <a:rPr lang="en-GB" sz="24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pt-PT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pt-PT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pt-PT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𝑆</m:t>
                                </m:r>
                              </m:sub>
                              <m:sup/>
                              <m:e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n-GB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pt-PT" sz="24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pt-PT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∈</m:t>
                                    </m:r>
                                    <m:r>
                                      <a:rPr lang="pt-PT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𝑆</m:t>
                                    </m:r>
                                  </m:sub>
                                  <m:sup/>
                                  <m:e>
                                    <m:sSub>
                                      <m:sSubPr>
                                        <m:ctrlPr>
                                          <a:rPr lang="pt-PT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PT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𝛼</m:t>
                                        </m:r>
                                      </m:e>
                                      <m:sub>
                                        <m:r>
                                          <a:rPr lang="pt-PT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pt-PT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PT" sz="24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𝛼</m:t>
                                        </m:r>
                                      </m:e>
                                      <m:sub>
                                        <m:r>
                                          <a:rPr lang="pt-PT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  <m:sSup>
                                      <m:sSupPr>
                                        <m:ctrlPr>
                                          <a:rPr lang="pt-PT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pt-PT" sz="2400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p>
                                        <m:r>
                                          <a:rPr lang="pt-PT" sz="2400" i="1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pt-PT" sz="24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pt-PT" sz="2400" i="1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sup>
                                    </m:sSup>
                                    <m:sSup>
                                      <m:sSupPr>
                                        <m:ctrlPr>
                                          <a:rPr lang="pt-PT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pt-PT" sz="2400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p>
                                        <m:r>
                                          <a:rPr lang="pt-PT" sz="2400" i="1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pt-PT" sz="2400" b="0" i="1" smtClean="0">
                                            <a:latin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  <m:r>
                                          <a:rPr lang="pt-PT" sz="2400" i="1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sup>
                                    </m:sSup>
                                    <m:d>
                                      <m:dPr>
                                        <m:begChr m:val="⟨"/>
                                        <m:endChr m:val="⟩"/>
                                        <m:ctrlPr>
                                          <a:rPr lang="pt-PT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p>
                                          <m:sSupPr>
                                            <m:ctrlPr>
                                              <a:rPr lang="pt-PT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pt-PT" sz="2400" b="1" i="1">
                                                <a:latin typeface="Cambria Math" panose="02040503050406030204" pitchFamily="18" charset="0"/>
                                              </a:rPr>
                                              <m:t>𝒙</m:t>
                                            </m:r>
                                          </m:e>
                                          <m:sup>
                                            <m:r>
                                              <a:rPr lang="pt-PT" sz="2400" i="1">
                                                <a:latin typeface="Cambria Math" panose="02040503050406030204" pitchFamily="18" charset="0"/>
                                              </a:rPr>
                                              <m:t>(</m:t>
                                            </m:r>
                                            <m:r>
                                              <a:rPr lang="pt-PT" sz="2400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  <m:r>
                                              <a:rPr lang="pt-PT" sz="2400" i="1">
                                                <a:latin typeface="Cambria Math" panose="02040503050406030204" pitchFamily="18" charset="0"/>
                                              </a:rPr>
                                              <m:t>)</m:t>
                                            </m:r>
                                          </m:sup>
                                        </m:sSup>
                                        <m:r>
                                          <a:rPr lang="pt-PT" sz="2400" i="1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sSup>
                                          <m:sSupPr>
                                            <m:ctrlPr>
                                              <a:rPr lang="pt-PT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pt-PT" sz="2400" b="1" i="1">
                                                <a:latin typeface="Cambria Math" panose="02040503050406030204" pitchFamily="18" charset="0"/>
                                              </a:rPr>
                                              <m:t>𝒙</m:t>
                                            </m:r>
                                          </m:e>
                                          <m:sup>
                                            <m:r>
                                              <a:rPr lang="pt-PT" sz="2400" i="1">
                                                <a:latin typeface="Cambria Math" panose="02040503050406030204" pitchFamily="18" charset="0"/>
                                              </a:rPr>
                                              <m:t>(</m:t>
                                            </m:r>
                                            <m:r>
                                              <a:rPr lang="pt-PT" sz="24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𝑗</m:t>
                                            </m:r>
                                            <m:r>
                                              <a:rPr lang="pt-PT" sz="2400" i="1">
                                                <a:latin typeface="Cambria Math" panose="02040503050406030204" pitchFamily="18" charset="0"/>
                                              </a:rPr>
                                              <m:t>)</m:t>
                                            </m:r>
                                          </m:sup>
                                        </m:sSup>
                                      </m:e>
                                    </m:d>
                                  </m:e>
                                </m:nary>
                              </m:e>
                            </m:nary>
                          </m:e>
                        </m:d>
                      </m:e>
                    </m:func>
                  </m:oMath>
                </a14:m>
                <a:endParaRPr lang="en-GB" sz="2400" dirty="0"/>
              </a:p>
              <a:p>
                <a:pPr>
                  <a:spcAft>
                    <a:spcPts val="1200"/>
                  </a:spcAft>
                </a:pPr>
                <a:endParaRPr lang="en-GB" sz="900" dirty="0"/>
              </a:p>
              <a:p>
                <a:pPr>
                  <a:spcAft>
                    <a:spcPts val="1200"/>
                  </a:spcAft>
                </a:pPr>
                <a:r>
                  <a:rPr lang="en-GB" sz="2400" dirty="0"/>
                  <a:t>Classification:             </a:t>
                </a:r>
                <a14:m>
                  <m:oMath xmlns:m="http://schemas.openxmlformats.org/officeDocument/2006/math">
                    <m:r>
                      <a:rPr lang="pt-PT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𝑙𝑎𝑏𝑒𝑙</m:t>
                    </m:r>
                    <m:d>
                      <m:dPr>
                        <m:ctrlPr>
                          <a:rPr lang="pt-PT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PT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pt-PT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=2∗</m:t>
                    </m:r>
                    <m:r>
                      <a:rPr lang="pt-PT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𝑠𝑡𝑒𝑝</m:t>
                    </m:r>
                    <m:d>
                      <m:dPr>
                        <m:ctrlPr>
                          <a:rPr lang="pt-PT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ctrlPr>
                              <a:rPr lang="pt-PT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pt-PT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pt-PT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pt-PT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𝑆</m:t>
                            </m:r>
                          </m:sub>
                          <m:sup/>
                          <m:e>
                            <m:d>
                              <m:dPr>
                                <m:ctrlPr>
                                  <a:rPr lang="pt-PT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pt-PT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PT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pt-PT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pt-PT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pt-PT" sz="24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pt-PT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pt-PT" sz="24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d>
                                  </m:sup>
                                </m:sSup>
                                <m:d>
                                  <m:dPr>
                                    <m:begChr m:val="⟨"/>
                                    <m:endChr m:val="⟩"/>
                                    <m:ctrlPr>
                                      <a:rPr lang="pt-PT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pt-PT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pt-PT" sz="2400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p>
                                        <m:d>
                                          <m:dPr>
                                            <m:ctrlPr>
                                              <a:rPr lang="pt-PT" sz="24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pt-PT" sz="2400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e>
                                        </m:d>
                                      </m:sup>
                                    </m:sSup>
                                    <m:r>
                                      <a:rPr lang="pt-PT" sz="24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pt-PT" sz="2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e>
                            </m:d>
                          </m:e>
                        </m:nary>
                        <m:r>
                          <a:rPr lang="pt-PT" sz="24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pt-PT" sz="24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pt-PT" sz="2400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GB" sz="2400" dirty="0"/>
              </a:p>
            </p:txBody>
          </p:sp>
        </mc:Choice>
        <mc:Fallback xmlns="">
          <p:sp>
            <p:nvSpPr>
              <p:cNvPr id="3" name="Marcador de Posição de Conteúdo 2">
                <a:extLst>
                  <a:ext uri="{FF2B5EF4-FFF2-40B4-BE49-F238E27FC236}">
                    <a16:creationId xmlns:a16="http://schemas.microsoft.com/office/drawing/2014/main" id="{0064D96E-4B69-3FFE-9EA0-1308E04F257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6111" y="3222998"/>
                <a:ext cx="11223835" cy="2628587"/>
              </a:xfrm>
              <a:blipFill>
                <a:blip r:embed="rId2"/>
                <a:stretch>
                  <a:fillRect l="-339" t="-20192" b="-2932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8662299F-2B2C-ED04-00B3-DE0EDF705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20</a:t>
            </a:fld>
            <a:endParaRPr lang="en-US" dirty="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3F316F79-201F-373D-8508-DEFF0D6E1B5D}"/>
              </a:ext>
            </a:extLst>
          </p:cNvPr>
          <p:cNvSpPr txBox="1"/>
          <p:nvPr/>
        </p:nvSpPr>
        <p:spPr>
          <a:xfrm>
            <a:off x="489156" y="5851589"/>
            <a:ext cx="519084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See:</a:t>
            </a:r>
            <a:endParaRPr lang="en-GB" sz="1400" dirty="0">
              <a:hlinkClick r:id="rId3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hlinkClick r:id="rId3"/>
              </a:rPr>
              <a:t> Andrew Ng, CS229 course notes, chapter 5, for details</a:t>
            </a:r>
            <a:endParaRPr lang="en-GB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600" dirty="0" err="1">
                <a:hlinkClick r:id="rId4"/>
              </a:rPr>
              <a:t>Qiskit</a:t>
            </a:r>
            <a:r>
              <a:rPr lang="pt-PT" sz="1600" dirty="0">
                <a:hlinkClick r:id="rId4"/>
              </a:rPr>
              <a:t> Global </a:t>
            </a:r>
            <a:r>
              <a:rPr lang="pt-PT" sz="1600" dirty="0" err="1">
                <a:hlinkClick r:id="rId4"/>
              </a:rPr>
              <a:t>Summer</a:t>
            </a:r>
            <a:r>
              <a:rPr lang="pt-PT" sz="1600" dirty="0">
                <a:hlinkClick r:id="rId4"/>
              </a:rPr>
              <a:t> </a:t>
            </a:r>
            <a:r>
              <a:rPr lang="pt-PT" sz="1600" dirty="0" err="1">
                <a:hlinkClick r:id="rId4"/>
              </a:rPr>
              <a:t>School</a:t>
            </a:r>
            <a:r>
              <a:rPr lang="pt-PT" sz="1600" dirty="0">
                <a:hlinkClick r:id="rId4"/>
              </a:rPr>
              <a:t> 2021: </a:t>
            </a:r>
            <a:r>
              <a:rPr lang="pt-PT" sz="1600" dirty="0" err="1">
                <a:hlinkClick r:id="rId4"/>
              </a:rPr>
              <a:t>Lectures</a:t>
            </a:r>
            <a:r>
              <a:rPr lang="pt-PT" sz="1600" dirty="0">
                <a:hlinkClick r:id="rId4"/>
              </a:rPr>
              <a:t> 6.1</a:t>
            </a:r>
            <a:endParaRPr lang="en-GB" sz="1400" dirty="0"/>
          </a:p>
        </p:txBody>
      </p:sp>
      <p:cxnSp>
        <p:nvCxnSpPr>
          <p:cNvPr id="14" name="Conexão Reta 13">
            <a:extLst>
              <a:ext uri="{FF2B5EF4-FFF2-40B4-BE49-F238E27FC236}">
                <a16:creationId xmlns:a16="http://schemas.microsoft.com/office/drawing/2014/main" id="{9B79DBD4-1FAD-BF5F-7121-623181FFE26C}"/>
              </a:ext>
            </a:extLst>
          </p:cNvPr>
          <p:cNvCxnSpPr/>
          <p:nvPr/>
        </p:nvCxnSpPr>
        <p:spPr>
          <a:xfrm>
            <a:off x="420130" y="5851589"/>
            <a:ext cx="524544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7AAA918C-9013-789E-6F80-46DD6CFC4580}"/>
                  </a:ext>
                </a:extLst>
              </p:cNvPr>
              <p:cNvSpPr txBox="1"/>
              <p:nvPr/>
            </p:nvSpPr>
            <p:spPr>
              <a:xfrm>
                <a:off x="2630564" y="1884947"/>
                <a:ext cx="6098874" cy="86177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 lvl="1">
                  <a:spcAft>
                    <a:spcPts val="12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PT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PT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pt-PT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pt-PT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pt-PT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GB" sz="2000" dirty="0"/>
                  <a:t> only for the support vectors, </a:t>
                </a:r>
              </a:p>
              <a:p>
                <a:pPr lvl="1"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pt-PT" sz="20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pt-PT" sz="2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pt-PT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PT" sz="2000" b="0" i="1" smtClean="0">
                            <a:latin typeface="Cambria Math" panose="02040503050406030204" pitchFamily="18" charset="0"/>
                          </a:rPr>
                          <m:t>𝑖𝑛𝑑𝑒𝑥𝑒𝑠</m:t>
                        </m:r>
                        <m:r>
                          <a:rPr lang="pt-PT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pt-PT" sz="2000" b="0" i="1" smtClean="0">
                            <a:latin typeface="Cambria Math" panose="02040503050406030204" pitchFamily="18" charset="0"/>
                          </a:rPr>
                          <m:t>𝑜𝑓</m:t>
                        </m:r>
                        <m:r>
                          <a:rPr lang="pt-PT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pt-PT" sz="2000" b="0" i="1" smtClean="0">
                            <a:latin typeface="Cambria Math" panose="02040503050406030204" pitchFamily="18" charset="0"/>
                          </a:rPr>
                          <m:t>𝑡h𝑒</m:t>
                        </m:r>
                        <m:r>
                          <a:rPr lang="pt-PT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pt-PT" sz="2000" b="0" i="1" smtClean="0">
                            <a:latin typeface="Cambria Math" panose="02040503050406030204" pitchFamily="18" charset="0"/>
                          </a:rPr>
                          <m:t>𝑠𝑢𝑝𝑝𝑜𝑟𝑡</m:t>
                        </m:r>
                        <m:r>
                          <a:rPr lang="pt-PT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pt-PT" sz="2000" b="0" i="1" smtClean="0">
                            <a:latin typeface="Cambria Math" panose="02040503050406030204" pitchFamily="18" charset="0"/>
                          </a:rPr>
                          <m:t>𝑣𝑒𝑐𝑡𝑜𝑟𝑠</m:t>
                        </m:r>
                      </m:e>
                    </m:d>
                  </m:oMath>
                </a14:m>
                <a:r>
                  <a:rPr lang="en-GB" sz="2000" dirty="0"/>
                  <a:t>,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GB" sz="2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PT" sz="20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  <m:r>
                      <a:rPr lang="en-GB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≪</m:t>
                    </m:r>
                    <m:r>
                      <a:rPr lang="pt-PT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</m:t>
                    </m:r>
                  </m:oMath>
                </a14:m>
                <a:endParaRPr lang="en-GB" sz="2000" dirty="0"/>
              </a:p>
            </p:txBody>
          </p:sp>
        </mc:Choice>
        <mc:Fallback xmlns=""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7AAA918C-9013-789E-6F80-46DD6CFC45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0564" y="1884947"/>
                <a:ext cx="6098874" cy="861774"/>
              </a:xfrm>
              <a:prstGeom prst="rect">
                <a:avLst/>
              </a:prstGeom>
              <a:blipFill>
                <a:blip r:embed="rId5"/>
                <a:stretch>
                  <a:fillRect t="-2857" b="-11429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605855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611CBF-0E30-26D9-5B95-A38A013C1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SVM and Kernels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Posição de Conteúdo 2">
                <a:extLst>
                  <a:ext uri="{FF2B5EF4-FFF2-40B4-BE49-F238E27FC236}">
                    <a16:creationId xmlns:a16="http://schemas.microsoft.com/office/drawing/2014/main" id="{0064D96E-4B69-3FFE-9EA0-1308E04F257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46111" y="2114706"/>
                <a:ext cx="11223835" cy="2628587"/>
              </a:xfrm>
            </p:spPr>
            <p:txBody>
              <a:bodyPr>
                <a:normAutofit lnSpcReduction="10000"/>
              </a:bodyPr>
              <a:lstStyle/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PT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PT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pt-PT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𝜶</m:t>
                        </m:r>
                        <m:r>
                          <a:rPr lang="pt-PT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pt-PT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𝒃</m:t>
                        </m:r>
                      </m:sub>
                    </m:sSub>
                    <m:d>
                      <m:dPr>
                        <m:ctrlPr>
                          <a:rPr lang="pt-PT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PT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pt-PT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pt-PT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pt-PT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pt-PT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pt-PT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sub>
                      <m:sup/>
                      <m:e>
                        <m:d>
                          <m:dPr>
                            <m:ctrlPr>
                              <a:rPr lang="pt-PT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pt-PT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PT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pt-PT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pt-PT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pt-PT" sz="24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r>
                                  <a:rPr lang="pt-PT" sz="2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pt-PT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pt-PT" sz="24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  <m:r>
                              <a:rPr lang="pt-PT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𝜅</m:t>
                            </m:r>
                            <m:d>
                              <m:dPr>
                                <m:ctrlPr>
                                  <a:rPr lang="pt-PT" sz="2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pt-PT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pt-PT" sz="2400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pt-PT" sz="24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pt-PT" sz="2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pt-PT" sz="24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  <m:r>
                                  <a:rPr lang="pt-PT" sz="24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pt-PT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</m:e>
                    </m:nary>
                    <m:r>
                      <a:rPr lang="pt-PT" sz="24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pt-PT" sz="2400" i="1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GB" sz="2400" dirty="0"/>
              </a:p>
              <a:p>
                <a:pPr>
                  <a:spcAft>
                    <a:spcPts val="1200"/>
                  </a:spcAft>
                </a:pPr>
                <a:r>
                  <a:rPr lang="en-GB" sz="2400" dirty="0"/>
                  <a:t>Optimization: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GB" sz="240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GB" sz="2400">
                                <a:latin typeface="Cambria Math" panose="02040503050406030204" pitchFamily="18" charset="0"/>
                              </a:rPr>
                              <m:t>m</m:t>
                            </m:r>
                            <m:r>
                              <m:rPr>
                                <m:sty m:val="p"/>
                              </m:rPr>
                              <a:rPr lang="pt-PT" sz="2400" b="0" i="0" smtClean="0">
                                <a:latin typeface="Cambria Math" panose="02040503050406030204" pitchFamily="18" charset="0"/>
                              </a:rPr>
                              <m:t>ax</m:t>
                            </m:r>
                          </m:e>
                          <m:lim>
                            <m:r>
                              <a:rPr lang="pt-PT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lim>
                        </m:limLow>
                      </m:fName>
                      <m:e>
                        <m:d>
                          <m:dPr>
                            <m:ctrlPr>
                              <a:rPr lang="en-GB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ctrlPr>
                                  <a:rPr lang="en-GB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pt-PT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pt-PT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pt-PT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𝑆</m:t>
                                </m:r>
                              </m:sub>
                              <m:sup/>
                              <m:e>
                                <m:sSub>
                                  <m:sSubPr>
                                    <m:ctrlPr>
                                      <a:rPr lang="pt-PT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PT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pt-PT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nary>
                            <m:r>
                              <a:rPr lang="pt-PT" sz="2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GB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pt-PT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pt-PT" sz="2400" b="1" i="1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den>
                            </m:f>
                            <m:nary>
                              <m:naryPr>
                                <m:chr m:val="∑"/>
                                <m:supHide m:val="on"/>
                                <m:ctrlPr>
                                  <a:rPr lang="en-GB" sz="24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pt-PT" sz="24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m:rPr>
                                    <m:brk m:alnAt="23"/>
                                  </m:rPr>
                                  <a:rPr lang="pt-PT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pt-PT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pt-PT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pt-PT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)∈</m:t>
                                </m:r>
                                <m:sSup>
                                  <m:sSupPr>
                                    <m:ctrlPr>
                                      <a:rPr lang="pt-PT" sz="24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pt-PT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p>
                                    <m:r>
                                      <a:rPr lang="pt-PT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sub>
                              <m:sup/>
                              <m:e>
                                <m:sSub>
                                  <m:sSubPr>
                                    <m:ctrlPr>
                                      <a:rPr lang="pt-PT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PT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pt-PT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pt-PT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PT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pt-PT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pt-PT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pt-PT" sz="24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pt-PT" sz="24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pt-PT" sz="2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pt-PT" sz="24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lang="pt-PT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pt-PT" sz="24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pt-PT" sz="2400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pt-PT" sz="24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pt-PT" sz="2400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  <m:r>
                                  <a:rPr lang="pt-PT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𝜅</m:t>
                                </m:r>
                                <m:d>
                                  <m:dPr>
                                    <m:ctrlPr>
                                      <a:rPr lang="pt-PT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pt-PT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pt-PT" sz="2400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p>
                                        <m:r>
                                          <a:rPr lang="pt-PT" sz="2400" i="1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pt-PT" sz="24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pt-PT" sz="2400" i="1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sup>
                                    </m:sSup>
                                    <m:r>
                                      <a:rPr lang="pt-PT" sz="24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pt-PT" sz="2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e>
                            </m:nary>
                          </m:e>
                        </m:d>
                      </m:e>
                    </m:func>
                  </m:oMath>
                </a14:m>
                <a:endParaRPr lang="en-GB" sz="2400" dirty="0"/>
              </a:p>
              <a:p>
                <a:pPr>
                  <a:spcAft>
                    <a:spcPts val="1200"/>
                  </a:spcAft>
                </a:pPr>
                <a:endParaRPr lang="en-GB" sz="900" dirty="0"/>
              </a:p>
              <a:p>
                <a:pPr>
                  <a:spcAft>
                    <a:spcPts val="1200"/>
                  </a:spcAft>
                </a:pPr>
                <a:r>
                  <a:rPr lang="en-GB" sz="2400" dirty="0"/>
                  <a:t>Classification:             </a:t>
                </a:r>
                <a14:m>
                  <m:oMath xmlns:m="http://schemas.openxmlformats.org/officeDocument/2006/math">
                    <m:r>
                      <a:rPr lang="pt-PT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𝑙𝑎𝑏𝑒𝑙</m:t>
                    </m:r>
                    <m:d>
                      <m:dPr>
                        <m:ctrlPr>
                          <a:rPr lang="pt-PT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PT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pt-PT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=2∗</m:t>
                    </m:r>
                    <m:r>
                      <a:rPr lang="pt-PT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𝑠𝑡𝑒𝑝</m:t>
                    </m:r>
                    <m:d>
                      <m:dPr>
                        <m:ctrlPr>
                          <a:rPr lang="pt-PT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ctrlPr>
                              <a:rPr lang="pt-PT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pt-PT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pt-PT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pt-PT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𝑆</m:t>
                            </m:r>
                          </m:sub>
                          <m:sup/>
                          <m:e>
                            <m:d>
                              <m:dPr>
                                <m:ctrlPr>
                                  <a:rPr lang="pt-PT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pt-PT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PT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pt-PT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pt-PT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pt-PT" sz="24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pt-PT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pt-PT" sz="24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lang="pt-PT" sz="2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𝜅</m:t>
                                </m:r>
                                <m:d>
                                  <m:dPr>
                                    <m:ctrlPr>
                                      <a:rPr lang="pt-PT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pt-PT" sz="24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pt-PT" sz="2400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p>
                                        <m:r>
                                          <a:rPr lang="pt-PT" sz="2400" i="1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pt-PT" sz="24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pt-PT" sz="2400" i="1"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sup>
                                    </m:sSup>
                                    <m:r>
                                      <a:rPr lang="pt-PT" sz="24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pt-PT" sz="2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e>
                            </m:d>
                          </m:e>
                        </m:nary>
                        <m:r>
                          <a:rPr lang="pt-PT" sz="24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pt-PT" sz="24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pt-PT" sz="2400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GB" sz="2400" dirty="0"/>
              </a:p>
            </p:txBody>
          </p:sp>
        </mc:Choice>
        <mc:Fallback xmlns="">
          <p:sp>
            <p:nvSpPr>
              <p:cNvPr id="3" name="Marcador de Posição de Conteúdo 2">
                <a:extLst>
                  <a:ext uri="{FF2B5EF4-FFF2-40B4-BE49-F238E27FC236}">
                    <a16:creationId xmlns:a16="http://schemas.microsoft.com/office/drawing/2014/main" id="{0064D96E-4B69-3FFE-9EA0-1308E04F257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6111" y="2114706"/>
                <a:ext cx="11223835" cy="2628587"/>
              </a:xfrm>
              <a:blipFill>
                <a:blip r:embed="rId2"/>
                <a:stretch>
                  <a:fillRect l="-339" t="-19231" b="-3076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8662299F-2B2C-ED04-00B3-DE0EDF705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21</a:t>
            </a:fld>
            <a:endParaRPr lang="en-US" dirty="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3F316F79-201F-373D-8508-DEFF0D6E1B5D}"/>
              </a:ext>
            </a:extLst>
          </p:cNvPr>
          <p:cNvSpPr txBox="1"/>
          <p:nvPr/>
        </p:nvSpPr>
        <p:spPr>
          <a:xfrm>
            <a:off x="489156" y="5851589"/>
            <a:ext cx="519084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See:</a:t>
            </a:r>
            <a:endParaRPr lang="en-GB" sz="1400" dirty="0">
              <a:hlinkClick r:id="rId3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hlinkClick r:id="rId3"/>
              </a:rPr>
              <a:t> Andrew Ng, CS229 course notes, chapter 5, for details</a:t>
            </a:r>
            <a:endParaRPr lang="en-GB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sz="1600" dirty="0" err="1">
                <a:hlinkClick r:id="rId4"/>
              </a:rPr>
              <a:t>Qiskit</a:t>
            </a:r>
            <a:r>
              <a:rPr lang="pt-PT" sz="1600" dirty="0">
                <a:hlinkClick r:id="rId4"/>
              </a:rPr>
              <a:t> Global </a:t>
            </a:r>
            <a:r>
              <a:rPr lang="pt-PT" sz="1600" dirty="0" err="1">
                <a:hlinkClick r:id="rId4"/>
              </a:rPr>
              <a:t>Summer</a:t>
            </a:r>
            <a:r>
              <a:rPr lang="pt-PT" sz="1600" dirty="0">
                <a:hlinkClick r:id="rId4"/>
              </a:rPr>
              <a:t> </a:t>
            </a:r>
            <a:r>
              <a:rPr lang="pt-PT" sz="1600" dirty="0" err="1">
                <a:hlinkClick r:id="rId4"/>
              </a:rPr>
              <a:t>School</a:t>
            </a:r>
            <a:r>
              <a:rPr lang="pt-PT" sz="1600" dirty="0">
                <a:hlinkClick r:id="rId4"/>
              </a:rPr>
              <a:t> 2021: </a:t>
            </a:r>
            <a:r>
              <a:rPr lang="pt-PT" sz="1600" dirty="0" err="1">
                <a:hlinkClick r:id="rId4"/>
              </a:rPr>
              <a:t>Lectures</a:t>
            </a:r>
            <a:r>
              <a:rPr lang="pt-PT" sz="1600" dirty="0">
                <a:hlinkClick r:id="rId4"/>
              </a:rPr>
              <a:t> 6.1</a:t>
            </a:r>
            <a:endParaRPr lang="en-GB" sz="1400" dirty="0"/>
          </a:p>
        </p:txBody>
      </p:sp>
      <p:cxnSp>
        <p:nvCxnSpPr>
          <p:cNvPr id="14" name="Conexão Reta 13">
            <a:extLst>
              <a:ext uri="{FF2B5EF4-FFF2-40B4-BE49-F238E27FC236}">
                <a16:creationId xmlns:a16="http://schemas.microsoft.com/office/drawing/2014/main" id="{9B79DBD4-1FAD-BF5F-7121-623181FFE26C}"/>
              </a:ext>
            </a:extLst>
          </p:cNvPr>
          <p:cNvCxnSpPr/>
          <p:nvPr/>
        </p:nvCxnSpPr>
        <p:spPr>
          <a:xfrm>
            <a:off x="420130" y="5851589"/>
            <a:ext cx="524544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Balão Oval 4">
                <a:extLst>
                  <a:ext uri="{FF2B5EF4-FFF2-40B4-BE49-F238E27FC236}">
                    <a16:creationId xmlns:a16="http://schemas.microsoft.com/office/drawing/2014/main" id="{1B830FCF-1707-6D7A-AA1C-9D227765CCBE}"/>
                  </a:ext>
                </a:extLst>
              </p:cNvPr>
              <p:cNvSpPr/>
              <p:nvPr/>
            </p:nvSpPr>
            <p:spPr>
              <a:xfrm>
                <a:off x="6237026" y="1228299"/>
                <a:ext cx="3275463" cy="624949"/>
              </a:xfrm>
              <a:prstGeom prst="wedgeEllipseCallout">
                <a:avLst>
                  <a:gd name="adj1" fmla="val -95672"/>
                  <a:gd name="adj2" fmla="val 101809"/>
                </a:avLst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r>
                      <a:rPr lang="en-GB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𝒪</m:t>
                    </m:r>
                    <m:d>
                      <m:dPr>
                        <m:ctrlPr>
                          <a:rPr lang="en-GB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P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</m:d>
                  </m:oMath>
                </a14:m>
                <a:r>
                  <a:rPr lang="en-GB" sz="1800" dirty="0"/>
                  <a:t> </a:t>
                </a:r>
                <a:r>
                  <a:rPr lang="pt-PT" sz="1800" dirty="0"/>
                  <a:t>- </a:t>
                </a:r>
                <a:r>
                  <a:rPr lang="pt-PT" sz="1800" dirty="0" err="1"/>
                  <a:t>kernel</a:t>
                </a:r>
                <a:r>
                  <a:rPr lang="pt-PT" sz="1800" dirty="0"/>
                  <a:t> </a:t>
                </a:r>
                <a:r>
                  <a:rPr lang="pt-PT" sz="1800" dirty="0" err="1"/>
                  <a:t>trick</a:t>
                </a:r>
                <a:endParaRPr lang="en-GB" sz="1800" dirty="0"/>
              </a:p>
            </p:txBody>
          </p:sp>
        </mc:Choice>
        <mc:Fallback xmlns="">
          <p:sp>
            <p:nvSpPr>
              <p:cNvPr id="5" name="Balão Oval 4">
                <a:extLst>
                  <a:ext uri="{FF2B5EF4-FFF2-40B4-BE49-F238E27FC236}">
                    <a16:creationId xmlns:a16="http://schemas.microsoft.com/office/drawing/2014/main" id="{1B830FCF-1707-6D7A-AA1C-9D227765CC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7026" y="1228299"/>
                <a:ext cx="3275463" cy="624949"/>
              </a:xfrm>
              <a:prstGeom prst="wedgeEllipseCallout">
                <a:avLst>
                  <a:gd name="adj1" fmla="val -95672"/>
                  <a:gd name="adj2" fmla="val 101809"/>
                </a:avLst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774883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A36BB2-B649-044F-F9DA-7AFE0C6C05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SVM and Feature Maps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3586828F-05B1-AA4D-01F1-F359B13A0A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1559623"/>
            <a:ext cx="8946541" cy="473714"/>
          </a:xfrm>
        </p:spPr>
        <p:txBody>
          <a:bodyPr/>
          <a:lstStyle/>
          <a:p>
            <a:r>
              <a:rPr lang="en-GB" dirty="0"/>
              <a:t>Consider the non linearly separable data set</a:t>
            </a: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A8FE4746-45C5-B7A7-A272-1867B72A8A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22</a:t>
            </a:fld>
            <a:endParaRPr lang="en-US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9353AF86-E1FC-53BD-DBD8-9409E5C0E9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600" y="2277311"/>
            <a:ext cx="6094800" cy="3960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9361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F35C09-97D5-6AA4-544C-D7CAE65425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SVM and Feature Maps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Posição de Conteúdo 2">
                <a:extLst>
                  <a:ext uri="{FF2B5EF4-FFF2-40B4-BE49-F238E27FC236}">
                    <a16:creationId xmlns:a16="http://schemas.microsoft.com/office/drawing/2014/main" id="{34AB053F-D472-3809-4215-94A7FC02104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492496" y="1267938"/>
                <a:ext cx="8946541" cy="3897185"/>
              </a:xfrm>
            </p:spPr>
            <p:txBody>
              <a:bodyPr>
                <a:norm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GB" dirty="0"/>
                  <a:t>Use the following polynomial feature map:</a:t>
                </a:r>
              </a:p>
              <a:p>
                <a:pPr marL="0" indent="0" algn="ctr"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d>
                        <m:dPr>
                          <m:ctrlP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PT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pt-PT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:</m:t>
                      </m:r>
                      <m:d>
                        <m:dPr>
                          <m:ctrlPr>
                            <a:rPr lang="pt-PT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PT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</m:t>
                          </m:r>
                          <m:sSub>
                            <m:sSubPr>
                              <m:ctrlPr>
                                <a:rPr lang="pt-PT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PT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t-PT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pt-PT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pt-PT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PT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t-PT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pt-PT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⟶</m:t>
                      </m:r>
                      <m:d>
                        <m:dPr>
                          <m:ctrlPr>
                            <a:rPr lang="pt-PT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PT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</m:t>
                          </m:r>
                          <m:rad>
                            <m:radPr>
                              <m:degHide m:val="on"/>
                              <m:ctrlPr>
                                <a:rPr lang="pt-PT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pt-PT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  <m:sSub>
                            <m:sSubPr>
                              <m:ctrlPr>
                                <a:rPr lang="pt-PT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PT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t-PT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pt-PT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ad>
                            <m:radPr>
                              <m:degHide m:val="on"/>
                              <m:ctrlPr>
                                <a:rPr lang="pt-PT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pt-PT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  <m:sSub>
                            <m:sSubPr>
                              <m:ctrlPr>
                                <a:rPr lang="pt-PT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PT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t-PT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pt-PT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ad>
                            <m:radPr>
                              <m:degHide m:val="on"/>
                              <m:ctrlPr>
                                <a:rPr lang="pt-PT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pt-PT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  <m:sSub>
                            <m:sSubPr>
                              <m:ctrlPr>
                                <a:rPr lang="pt-PT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PT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t-PT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sSub>
                            <m:sSubPr>
                              <m:ctrlPr>
                                <a:rPr lang="pt-PT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PT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t-PT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pt-PT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pt-PT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PT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t-PT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pt-PT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pt-PT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pt-PT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PT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t-PT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pt-PT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GB" sz="2400" dirty="0"/>
              </a:p>
              <a:p>
                <a:pPr marL="0" indent="0" algn="ctr">
                  <a:spcAft>
                    <a:spcPts val="1200"/>
                  </a:spcAft>
                  <a:buNone/>
                </a:pPr>
                <a:endParaRPr lang="en-GB" sz="24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  <m:d>
                            <m:dPr>
                              <m:ctrlPr>
                                <a:rPr lang="en-GB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PT" sz="24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pt-PT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  <m:d>
                            <m:dPr>
                              <m:ctrlPr>
                                <a:rPr lang="en-GB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PT" sz="2400" b="1" i="1" smtClean="0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</m:d>
                        </m:e>
                      </m:d>
                      <m:r>
                        <a:rPr lang="pt-PT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PT" sz="2400" b="0" i="1" smtClean="0">
                          <a:latin typeface="Cambria Math" panose="02040503050406030204" pitchFamily="18" charset="0"/>
                        </a:rPr>
                        <m:t>1+2</m:t>
                      </m:r>
                      <m:r>
                        <a:rPr lang="pt-PT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pt-PT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PT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pt-PT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pt-PT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PT" sz="2400" i="1">
                          <a:latin typeface="Cambria Math" panose="02040503050406030204" pitchFamily="18" charset="0"/>
                        </a:rPr>
                        <m:t>+2</m:t>
                      </m:r>
                      <m:r>
                        <a:rPr lang="pt-PT" sz="240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pt-PT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PT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pt-PT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pt-PT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PT" sz="2400" i="1">
                          <a:latin typeface="Cambria Math" panose="02040503050406030204" pitchFamily="18" charset="0"/>
                        </a:rPr>
                        <m:t>+2</m:t>
                      </m:r>
                      <m:sSub>
                        <m:sSubPr>
                          <m:ctrlPr>
                            <a:rPr lang="pt-PT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PT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pt-PT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pt-PT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pt-PT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PT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pt-PT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pt-PT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PT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pt-PT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PT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PT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pt-PT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sSubSup>
                        <m:sSubSupPr>
                          <m:ctrlPr>
                            <a:rPr lang="pt-PT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PT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pt-PT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pt-PT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pt-PT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pt-PT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PT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PT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pt-PT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sSubSup>
                        <m:sSubSupPr>
                          <m:ctrlPr>
                            <a:rPr lang="pt-PT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PT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pt-PT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pt-PT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GB" sz="2400" dirty="0"/>
              </a:p>
              <a:p>
                <a:pPr marL="0" indent="0" algn="ctr">
                  <a:buNone/>
                </a:pPr>
                <a:endParaRPr lang="en-GB" sz="24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GB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PT" sz="2400" b="1" i="1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pt-PT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PT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pt-PT" sz="24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PT" sz="2400" b="0" i="1" smtClean="0">
                          <a:latin typeface="Cambria Math" panose="02040503050406030204" pitchFamily="18" charset="0"/>
                        </a:rPr>
                        <m:t>1+</m:t>
                      </m:r>
                      <m:r>
                        <a:rPr lang="pt-PT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pt-PT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PT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pt-PT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pt-PT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PT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PT" sz="240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pt-PT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PT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pt-PT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pt-PT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sz="24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PT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PT" sz="2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pt-PT" sz="24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pt-PT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e>
                        <m:sup>
                          <m:r>
                            <a:rPr lang="pt-PT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pt-PT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pt-PT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PT" sz="2400" i="1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pt-PT" sz="240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pt-PT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PT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t-PT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sSub>
                            <m:sSubPr>
                              <m:ctrlPr>
                                <a:rPr lang="pt-PT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PT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PT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pt-PT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pt-PT" sz="240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pt-PT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PT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t-PT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pt-PT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PT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PT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d>
                        <m:dPr>
                          <m:ctrlPr>
                            <a:rPr lang="pt-PT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PT" sz="2400" i="1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pt-PT" sz="240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pt-PT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PT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t-PT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sSub>
                            <m:sSubPr>
                              <m:ctrlPr>
                                <a:rPr lang="pt-PT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PT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PT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pt-PT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pt-PT" sz="240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pt-PT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PT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t-PT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pt-PT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PT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pt-PT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pt-PT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pt-PT" sz="24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PT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=1+2</m:t>
                      </m:r>
                      <m:sSub>
                        <m:sSubPr>
                          <m:ctrlPr>
                            <a:rPr lang="pt-PT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PT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pt-PT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pt-PT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PT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+2</m:t>
                      </m:r>
                      <m:sSub>
                        <m:sSubPr>
                          <m:ctrlPr>
                            <a:rPr lang="pt-PT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PT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pt-PT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pt-PT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PT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+2</m:t>
                      </m:r>
                      <m:sSub>
                        <m:sSubPr>
                          <m:ctrlPr>
                            <a:rPr lang="pt-PT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PT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pt-PT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pt-PT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pt-PT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PT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pt-PT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pt-PT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PT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pt-PT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PT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PT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pt-PT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sSubSup>
                        <m:sSubSupPr>
                          <m:ctrlPr>
                            <a:rPr lang="pt-PT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PT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pt-PT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pt-PT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pt-PT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pt-PT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PT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PT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pt-PT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sSubSup>
                        <m:sSubSupPr>
                          <m:ctrlPr>
                            <a:rPr lang="pt-PT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PT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pt-PT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pt-PT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GB" sz="2400" dirty="0"/>
              </a:p>
              <a:p>
                <a:pPr marL="0" indent="0" algn="ctr">
                  <a:buNone/>
                </a:pPr>
                <a:endParaRPr lang="en-GB" sz="2400" dirty="0"/>
              </a:p>
            </p:txBody>
          </p:sp>
        </mc:Choice>
        <mc:Fallback xmlns="">
          <p:sp>
            <p:nvSpPr>
              <p:cNvPr id="3" name="Marcador de Posição de Conteúdo 2">
                <a:extLst>
                  <a:ext uri="{FF2B5EF4-FFF2-40B4-BE49-F238E27FC236}">
                    <a16:creationId xmlns:a16="http://schemas.microsoft.com/office/drawing/2014/main" id="{34AB053F-D472-3809-4215-94A7FC02104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492496" y="1267938"/>
                <a:ext cx="8946541" cy="3897185"/>
              </a:xfrm>
              <a:blipFill>
                <a:blip r:embed="rId2"/>
                <a:stretch>
                  <a:fillRect l="-284" t="-97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AE8E7224-9176-6F70-AEA6-11C3321BEC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23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ABA9055B-7380-522D-5B00-EF7C07FCC6EC}"/>
                  </a:ext>
                </a:extLst>
              </p:cNvPr>
              <p:cNvSpPr txBox="1"/>
              <p:nvPr/>
            </p:nvSpPr>
            <p:spPr>
              <a:xfrm>
                <a:off x="4822224" y="5374618"/>
                <a:ext cx="2547551" cy="430887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𝜅</m:t>
                    </m:r>
                    <m:d>
                      <m:dPr>
                        <m:ctrlPr>
                          <a:rPr lang="en-GB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PT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pt-PT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pt-PT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pt-PT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pt-PT" sz="28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PT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⟨"/>
                            <m:endChr m:val="⟩"/>
                            <m:ctrlPr>
                              <a:rPr lang="en-GB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PT" sz="28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pt-PT" sz="28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pt-PT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e>
                      <m:sup>
                        <m:r>
                          <a:rPr lang="pt-PT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GB" sz="2800" dirty="0"/>
              </a:p>
            </p:txBody>
          </p:sp>
        </mc:Choice>
        <mc:Fallback xmlns=""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ABA9055B-7380-522D-5B00-EF7C07FCC6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2224" y="5374618"/>
                <a:ext cx="2547551" cy="430887"/>
              </a:xfrm>
              <a:prstGeom prst="rect">
                <a:avLst/>
              </a:prstGeom>
              <a:blipFill>
                <a:blip r:embed="rId3"/>
                <a:stretch>
                  <a:fillRect l="-3448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492266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F35C09-97D5-6AA4-544C-D7CAE65425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SVM and Feature Maps</a:t>
            </a: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AE8E7224-9176-6F70-AEA6-11C3321BEC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24</a:t>
            </a:fld>
            <a:endParaRPr lang="en-US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1032E75-782A-8C71-FAFA-DEF0D6B388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7599" y="2599857"/>
            <a:ext cx="5536800" cy="360124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322F6BA4-132B-FA16-0269-B0CD14D941B3}"/>
                  </a:ext>
                </a:extLst>
              </p:cNvPr>
              <p:cNvSpPr txBox="1"/>
              <p:nvPr/>
            </p:nvSpPr>
            <p:spPr>
              <a:xfrm>
                <a:off x="4822224" y="1637804"/>
                <a:ext cx="2547551" cy="430887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𝜅</m:t>
                    </m:r>
                    <m:d>
                      <m:dPr>
                        <m:ctrlPr>
                          <a:rPr lang="en-GB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PT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pt-PT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pt-PT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pt-PT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pt-PT" sz="28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PT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⟨"/>
                            <m:endChr m:val="⟩"/>
                            <m:ctrlPr>
                              <a:rPr lang="en-GB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PT" sz="28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pt-PT" sz="28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pt-PT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e>
                      <m:sup>
                        <m:r>
                          <a:rPr lang="pt-PT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GB" sz="2800" dirty="0"/>
              </a:p>
            </p:txBody>
          </p:sp>
        </mc:Choice>
        <mc:Fallback xmlns="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322F6BA4-132B-FA16-0269-B0CD14D941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2224" y="1637804"/>
                <a:ext cx="2547551" cy="430887"/>
              </a:xfrm>
              <a:prstGeom prst="rect">
                <a:avLst/>
              </a:prstGeom>
              <a:blipFill>
                <a:blip r:embed="rId3"/>
                <a:stretch>
                  <a:fillRect l="-3448"/>
                </a:stretch>
              </a:blipFill>
              <a:ln w="190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64440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DBFD3C-FF42-9ABD-C280-EAE321F49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SVM and Feature Maps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AE122E72-DF96-4671-BBE6-EBE1EFCAA3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293" y="1391183"/>
            <a:ext cx="8946541" cy="810596"/>
          </a:xfrm>
        </p:spPr>
        <p:txBody>
          <a:bodyPr>
            <a:normAutofit/>
          </a:bodyPr>
          <a:lstStyle/>
          <a:p>
            <a:pPr>
              <a:spcAft>
                <a:spcPts val="1200"/>
              </a:spcAft>
            </a:pPr>
            <a:r>
              <a:rPr lang="en-GB" dirty="0"/>
              <a:t>Feature spaces with very large dimensionalities (even infinite) can be handled </a:t>
            </a:r>
            <a:r>
              <a:rPr lang="en-GB" dirty="0" err="1"/>
              <a:t>efficienciently</a:t>
            </a:r>
            <a:endParaRPr lang="en-GB" dirty="0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8E6462F5-CB80-57EC-2805-44F9777AA9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25</a:t>
            </a:fld>
            <a:endParaRPr lang="en-US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9ABE6BE9-0C3E-B1D8-2C9A-517DCF6430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6959" y="2415831"/>
            <a:ext cx="5409231" cy="360000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E4219D77-F64C-9764-CF36-FB820AEB46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6959" y="2415831"/>
            <a:ext cx="5537008" cy="3600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A345BF99-3C60-D92A-C2A7-DFF560289AB3}"/>
                  </a:ext>
                </a:extLst>
              </p:cNvPr>
              <p:cNvSpPr txBox="1"/>
              <p:nvPr/>
            </p:nvSpPr>
            <p:spPr>
              <a:xfrm>
                <a:off x="7808494" y="3410199"/>
                <a:ext cx="289855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polynomial feature map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pt-PT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pt-PT" i="1">
                        <a:latin typeface="Cambria Math" panose="02040503050406030204" pitchFamily="18" charset="0"/>
                      </a:rPr>
                      <m:t>=4</m:t>
                    </m:r>
                  </m:oMath>
                </a14:m>
                <a:r>
                  <a:rPr lang="en-GB" dirty="0"/>
                  <a:t>, </a:t>
                </a:r>
                <a14:m>
                  <m:oMath xmlns:m="http://schemas.openxmlformats.org/officeDocument/2006/math">
                    <m:r>
                      <a:rPr lang="pt-PT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pt-P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pt-P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𝒪</m:t>
                    </m:r>
                    <m:d>
                      <m:dPr>
                        <m:ctrlPr>
                          <a:rPr lang="pt-P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pt-P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P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pt-P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e>
                    </m:d>
                    <m:r>
                      <a:rPr lang="pt-P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pt-P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𝒪</m:t>
                    </m:r>
                    <m:d>
                      <m:dPr>
                        <m:ctrlPr>
                          <a:rPr lang="pt-P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P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16</m:t>
                        </m:r>
                      </m:e>
                    </m:d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A345BF99-3C60-D92A-C2A7-DFF560289A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8494" y="3410199"/>
                <a:ext cx="2898550" cy="646331"/>
              </a:xfrm>
              <a:prstGeom prst="rect">
                <a:avLst/>
              </a:prstGeom>
              <a:blipFill>
                <a:blip r:embed="rId4"/>
                <a:stretch>
                  <a:fillRect l="-1310" t="-3846" r="-873" b="-1346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Imagem 8">
            <a:extLst>
              <a:ext uri="{FF2B5EF4-FFF2-40B4-BE49-F238E27FC236}">
                <a16:creationId xmlns:a16="http://schemas.microsoft.com/office/drawing/2014/main" id="{B82695B3-C306-25CA-6539-84059991A7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56958" y="2414568"/>
            <a:ext cx="5537007" cy="360126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B55D61FD-60DB-4DDA-F1E8-292CA9A0F61E}"/>
                  </a:ext>
                </a:extLst>
              </p:cNvPr>
              <p:cNvSpPr txBox="1"/>
              <p:nvPr/>
            </p:nvSpPr>
            <p:spPr>
              <a:xfrm>
                <a:off x="7808494" y="4056530"/>
                <a:ext cx="289855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polynomial feature map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pt-PT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pt-PT" b="0" i="1" smtClean="0">
                        <a:latin typeface="Cambria Math" panose="02040503050406030204" pitchFamily="18" charset="0"/>
                      </a:rPr>
                      <m:t>=7</m:t>
                    </m:r>
                  </m:oMath>
                </a14:m>
                <a:r>
                  <a:rPr lang="en-GB" dirty="0"/>
                  <a:t> , </a:t>
                </a:r>
                <a14:m>
                  <m:oMath xmlns:m="http://schemas.openxmlformats.org/officeDocument/2006/math">
                    <m:r>
                      <a:rPr lang="pt-PT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pt-P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pt-P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𝒪</m:t>
                    </m:r>
                    <m:d>
                      <m:dPr>
                        <m:ctrlPr>
                          <a:rPr lang="pt-P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pt-P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P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pt-P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7</m:t>
                            </m:r>
                          </m:sup>
                        </m:sSup>
                      </m:e>
                    </m:d>
                    <m:r>
                      <a:rPr lang="pt-P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pt-P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𝒪</m:t>
                    </m:r>
                    <m:d>
                      <m:dPr>
                        <m:ctrlPr>
                          <a:rPr lang="pt-P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P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pt-P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28</m:t>
                        </m:r>
                      </m:e>
                    </m:d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B55D61FD-60DB-4DDA-F1E8-292CA9A0F6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8494" y="4056530"/>
                <a:ext cx="2898550" cy="646331"/>
              </a:xfrm>
              <a:prstGeom prst="rect">
                <a:avLst/>
              </a:prstGeom>
              <a:blipFill>
                <a:blip r:embed="rId6"/>
                <a:stretch>
                  <a:fillRect l="-1310" t="-3846" r="-873" b="-1346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Imagem 10">
            <a:extLst>
              <a:ext uri="{FF2B5EF4-FFF2-40B4-BE49-F238E27FC236}">
                <a16:creationId xmlns:a16="http://schemas.microsoft.com/office/drawing/2014/main" id="{110CD1BA-800C-96A4-2406-4442DD8D1E7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56956" y="2414725"/>
            <a:ext cx="5537006" cy="360110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ixaDeTexto 12">
                <a:extLst>
                  <a:ext uri="{FF2B5EF4-FFF2-40B4-BE49-F238E27FC236}">
                    <a16:creationId xmlns:a16="http://schemas.microsoft.com/office/drawing/2014/main" id="{2102D717-6E45-FC3B-2114-E8C1E493BC79}"/>
                  </a:ext>
                </a:extLst>
              </p:cNvPr>
              <p:cNvSpPr txBox="1"/>
              <p:nvPr/>
            </p:nvSpPr>
            <p:spPr>
              <a:xfrm>
                <a:off x="8003479" y="4702861"/>
                <a:ext cx="2047355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/>
                  <a:t>RBF feature map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PT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pt-PT" b="0" i="1" smtClean="0">
                          <a:latin typeface="Cambria Math" panose="02040503050406030204" pitchFamily="18" charset="0"/>
                        </a:rPr>
                        <m:t>=∞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3" name="CaixaDeTexto 12">
                <a:extLst>
                  <a:ext uri="{FF2B5EF4-FFF2-40B4-BE49-F238E27FC236}">
                    <a16:creationId xmlns:a16="http://schemas.microsoft.com/office/drawing/2014/main" id="{2102D717-6E45-FC3B-2114-E8C1E493BC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3479" y="4702861"/>
                <a:ext cx="2047355" cy="646331"/>
              </a:xfrm>
              <a:prstGeom prst="rect">
                <a:avLst/>
              </a:prstGeom>
              <a:blipFill>
                <a:blip r:embed="rId8"/>
                <a:stretch>
                  <a:fillRect l="-3086" t="-3922" r="-1235" b="-588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96371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  <p:bldP spid="10" grpId="0"/>
      <p:bldP spid="10" grpId="1"/>
      <p:bldP spid="1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C22F225-A621-375E-8F74-B18947F5E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Clustering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Posição de Conteúdo 2">
                <a:extLst>
                  <a:ext uri="{FF2B5EF4-FFF2-40B4-BE49-F238E27FC236}">
                    <a16:creationId xmlns:a16="http://schemas.microsoft.com/office/drawing/2014/main" id="{A80A3885-A5C3-20EC-9E2E-B522B0F0588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03312" y="2052918"/>
                <a:ext cx="9931272" cy="4195481"/>
              </a:xfrm>
            </p:spPr>
            <p:txBody>
              <a:bodyPr/>
              <a:lstStyle/>
              <a:p>
                <a:pPr>
                  <a:lnSpc>
                    <a:spcPct val="150000"/>
                  </a:lnSpc>
                </a:pPr>
                <a:r>
                  <a:rPr lang="en-GB" b="1" dirty="0"/>
                  <a:t>clustering</a:t>
                </a:r>
                <a:r>
                  <a:rPr lang="en-GB" dirty="0"/>
                  <a:t> is an unsupervised learning algorithm </a:t>
                </a:r>
                <a:r>
                  <a:rPr lang="en-GB" b="1" dirty="0"/>
                  <a:t>partitioning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r>
                      <a:rPr lang="pt-PT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GB" dirty="0"/>
                  <a:t> data points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PT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pt-PT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pt-PT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pt-PT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GB" dirty="0"/>
                  <a:t> into subsets, or </a:t>
                </a:r>
                <a:r>
                  <a:rPr lang="en-GB" b="1" dirty="0"/>
                  <a:t>clusters</a:t>
                </a:r>
                <a:r>
                  <a:rPr lang="en-GB" dirty="0"/>
                  <a:t>. </a:t>
                </a:r>
                <a:br>
                  <a:rPr lang="en-GB" dirty="0"/>
                </a:br>
                <a:r>
                  <a:rPr lang="en-GB" dirty="0"/>
                  <a:t>The algorithm seeks to find the clusters which </a:t>
                </a:r>
                <a:r>
                  <a:rPr lang="en-GB" b="1" dirty="0"/>
                  <a:t>maximize the similarity </a:t>
                </a:r>
                <a:r>
                  <a:rPr lang="en-GB" dirty="0"/>
                  <a:t>between each cluster’s members.</a:t>
                </a:r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Marcador de Posição de Conteúdo 2">
                <a:extLst>
                  <a:ext uri="{FF2B5EF4-FFF2-40B4-BE49-F238E27FC236}">
                    <a16:creationId xmlns:a16="http://schemas.microsoft.com/office/drawing/2014/main" id="{A80A3885-A5C3-20EC-9E2E-B522B0F0588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03312" y="2052918"/>
                <a:ext cx="9931272" cy="4195481"/>
              </a:xfrm>
              <a:blipFill>
                <a:blip r:embed="rId2"/>
                <a:stretch>
                  <a:fillRect l="-25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F40EDAED-8CF3-B382-104C-9D333A8E7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60398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Marcador de Posição de Conteúdo 2">
                <a:extLst>
                  <a:ext uri="{FF2B5EF4-FFF2-40B4-BE49-F238E27FC236}">
                    <a16:creationId xmlns:a16="http://schemas.microsoft.com/office/drawing/2014/main" id="{0F3E0805-0686-756F-09CC-751C997B048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20292" y="3058510"/>
                <a:ext cx="7036949" cy="313208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 lnSpcReduction="10000"/>
              </a:bodyPr>
              <a:lstStyle>
                <a:lvl1pPr marL="3429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20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  <a:lvl2pPr marL="742950" indent="-28575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18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2pPr>
                <a:lvl3pPr marL="1143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16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3pPr>
                <a:lvl4pPr marL="1600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4pPr>
                <a:lvl5pPr marL="20574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5pPr>
                <a:lvl6pPr marL="2506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6pPr>
                <a:lvl7pPr marL="29718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7pPr>
                <a:lvl8pPr marL="3429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8pPr>
                <a:lvl9pPr marL="3886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9pPr>
              </a:lstStyle>
              <a:p>
                <a:pPr>
                  <a:buFont typeface="+mj-lt"/>
                  <a:buAutoNum type="arabicPeriod"/>
                </a:pPr>
                <a:r>
                  <a:rPr lang="en-GB" sz="18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randomly select K centroids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1800" i="1">
                            <a:latin typeface="Cambria Math" panose="02040503050406030204" pitchFamily="18" charset="0"/>
                            <a:cs typeface="Consolas" panose="020B0609020204030204" pitchFamily="49" charset="0"/>
                          </a:rPr>
                        </m:ctrlPr>
                      </m:sSupPr>
                      <m:e>
                        <m:r>
                          <a:rPr lang="pt-PT" sz="1800" i="1">
                            <a:latin typeface="Cambria Math" panose="02040503050406030204" pitchFamily="18" charset="0"/>
                            <a:cs typeface="Consolas" panose="020B0609020204030204" pitchFamily="49" charset="0"/>
                          </a:rPr>
                          <m:t>𝐶</m:t>
                        </m:r>
                      </m:e>
                      <m:sup>
                        <m:r>
                          <a:rPr lang="pt-PT" sz="1800" i="1">
                            <a:latin typeface="Cambria Math" panose="02040503050406030204" pitchFamily="18" charset="0"/>
                            <a:cs typeface="Consolas" panose="020B0609020204030204" pitchFamily="49" charset="0"/>
                          </a:rPr>
                          <m:t>𝑘</m:t>
                        </m:r>
                      </m:sup>
                    </m:sSup>
                    <m:r>
                      <a:rPr lang="pt-PT" sz="1800" i="1">
                        <a:latin typeface="Cambria Math" panose="02040503050406030204" pitchFamily="18" charset="0"/>
                        <a:cs typeface="Consolas" panose="020B0609020204030204" pitchFamily="49" charset="0"/>
                      </a:rPr>
                      <m:t> </m:t>
                    </m:r>
                  </m:oMath>
                </a14:m>
                <a:r>
                  <a:rPr lang="en-GB" sz="18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 from </a:t>
                </a:r>
                <a14:m>
                  <m:oMath xmlns:m="http://schemas.openxmlformats.org/officeDocument/2006/math">
                    <m:r>
                      <a:rPr lang="en-GB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𝒟</m:t>
                    </m:r>
                    <m:r>
                      <a:rPr lang="pt-PT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pt-PT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pt-PT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PT" sz="18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pt-PT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lang="pt-PT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,⋯,</m:t>
                        </m:r>
                        <m:sSup>
                          <m:sSupPr>
                            <m:ctrlPr>
                              <a:rPr lang="pt-PT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PT" sz="18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pt-PT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𝑀</m:t>
                            </m:r>
                          </m:sup>
                        </m:sSup>
                      </m:e>
                    </m:d>
                    <m:r>
                      <a:rPr lang="pt-PT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GB" sz="1800" dirty="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  <a:p>
                <a:pPr>
                  <a:buFont typeface="+mj-lt"/>
                  <a:buAutoNum type="arabicPeriod"/>
                </a:pPr>
                <a:r>
                  <a:rPr lang="en-GB" sz="18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while not stop</a:t>
                </a:r>
              </a:p>
              <a:p>
                <a:pPr lvl="1">
                  <a:buFont typeface="+mj-lt"/>
                  <a:buAutoNum type="arabicPeriod"/>
                </a:pPr>
                <a:r>
                  <a:rPr lang="en-GB" sz="16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for each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PT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PT" sz="1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pt-PT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p>
                    </m:sSup>
                    <m:r>
                      <a:rPr lang="pt-PT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pt-PT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GB" sz="16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𝒟</m:t>
                    </m:r>
                    <m:r>
                      <a:rPr lang="en-GB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GB" sz="1600" dirty="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  <a:p>
                <a:pPr lvl="2">
                  <a:buFont typeface="+mj-lt"/>
                  <a:buAutoNum type="arabicPeriod"/>
                </a:pPr>
                <a:r>
                  <a:rPr lang="en-GB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for each cluster with centroid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i="1" smtClean="0">
                            <a:latin typeface="Cambria Math" panose="02040503050406030204" pitchFamily="18" charset="0"/>
                            <a:cs typeface="Consolas" panose="020B0609020204030204" pitchFamily="49" charset="0"/>
                          </a:rPr>
                        </m:ctrlPr>
                      </m:sSupPr>
                      <m:e>
                        <m:r>
                          <a:rPr lang="pt-PT" b="0" i="1" smtClean="0">
                            <a:latin typeface="Cambria Math" panose="02040503050406030204" pitchFamily="18" charset="0"/>
                            <a:cs typeface="Consolas" panose="020B0609020204030204" pitchFamily="49" charset="0"/>
                          </a:rPr>
                          <m:t>𝐶</m:t>
                        </m:r>
                      </m:e>
                      <m:sup>
                        <m:r>
                          <a:rPr lang="pt-PT" b="0" i="1" smtClean="0">
                            <a:latin typeface="Cambria Math" panose="02040503050406030204" pitchFamily="18" charset="0"/>
                            <a:cs typeface="Consolas" panose="020B0609020204030204" pitchFamily="49" charset="0"/>
                          </a:rPr>
                          <m:t>𝑘</m:t>
                        </m:r>
                      </m:sup>
                    </m:sSup>
                    <m:r>
                      <a:rPr lang="pt-PT" b="0" i="1" smtClean="0">
                        <a:latin typeface="Cambria Math" panose="02040503050406030204" pitchFamily="18" charset="0"/>
                        <a:cs typeface="Consolas" panose="020B0609020204030204" pitchFamily="49" charset="0"/>
                      </a:rPr>
                      <m:t>, </m:t>
                    </m:r>
                    <m:r>
                      <a:rPr lang="pt-PT" b="0" i="1" smtClean="0">
                        <a:latin typeface="Cambria Math" panose="02040503050406030204" pitchFamily="18" charset="0"/>
                        <a:cs typeface="Consolas" panose="020B0609020204030204" pitchFamily="49" charset="0"/>
                      </a:rPr>
                      <m:t>𝑘</m:t>
                    </m:r>
                    <m:r>
                      <a:rPr lang="pt-PT" b="0" i="1" smtClean="0">
                        <a:latin typeface="Cambria Math" panose="02040503050406030204" pitchFamily="18" charset="0"/>
                        <a:cs typeface="Consolas" panose="020B0609020204030204" pitchFamily="49" charset="0"/>
                      </a:rPr>
                      <m:t>=1⋯</m:t>
                    </m:r>
                    <m:r>
                      <a:rPr lang="pt-PT" b="0" i="1" smtClean="0">
                        <a:latin typeface="Cambria Math" panose="02040503050406030204" pitchFamily="18" charset="0"/>
                        <a:cs typeface="Consolas" panose="020B0609020204030204" pitchFamily="49" charset="0"/>
                      </a:rPr>
                      <m:t>𝐾</m:t>
                    </m:r>
                  </m:oMath>
                </a14:m>
                <a:r>
                  <a:rPr lang="en-GB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</a:p>
              <a:p>
                <a:pPr lvl="3"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1600" i="1" smtClean="0">
                            <a:latin typeface="Cambria Math" panose="02040503050406030204" pitchFamily="18" charset="0"/>
                            <a:cs typeface="Consolas" panose="020B0609020204030204" pitchFamily="49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GB" sz="1600" dirty="0">
                            <a:latin typeface="Consolas" panose="020B0609020204030204" pitchFamily="49" charset="0"/>
                            <a:cs typeface="Consolas" panose="020B0609020204030204" pitchFamily="49" charset="0"/>
                          </a:rPr>
                          <m:t>distance</m:t>
                        </m:r>
                      </m:e>
                      <m:sub>
                        <m:r>
                          <a:rPr lang="pt-PT" sz="1600" b="0" i="1" smtClean="0">
                            <a:latin typeface="Cambria Math" panose="02040503050406030204" pitchFamily="18" charset="0"/>
                            <a:cs typeface="Consolas" panose="020B0609020204030204" pitchFamily="49" charset="0"/>
                          </a:rPr>
                          <m:t>𝑖</m:t>
                        </m:r>
                        <m:r>
                          <a:rPr lang="pt-PT" sz="1600" b="0" i="1" smtClean="0">
                            <a:latin typeface="Cambria Math" panose="02040503050406030204" pitchFamily="18" charset="0"/>
                            <a:cs typeface="Consolas" panose="020B0609020204030204" pitchFamily="49" charset="0"/>
                          </a:rPr>
                          <m:t>,</m:t>
                        </m:r>
                        <m:r>
                          <a:rPr lang="pt-PT" sz="1600" b="0" i="1" smtClean="0">
                            <a:latin typeface="Cambria Math" panose="02040503050406030204" pitchFamily="18" charset="0"/>
                            <a:cs typeface="Consolas" panose="020B0609020204030204" pitchFamily="49" charset="0"/>
                          </a:rPr>
                          <m:t>𝑘</m:t>
                        </m:r>
                      </m:sub>
                    </m:sSub>
                    <m:r>
                      <a:rPr lang="pt-PT" sz="1600" b="0" i="1" smtClean="0">
                        <a:latin typeface="Cambria Math" panose="02040503050406030204" pitchFamily="18" charset="0"/>
                        <a:cs typeface="Consolas" panose="020B0609020204030204" pitchFamily="49" charset="0"/>
                      </a:rPr>
                      <m:t>=</m:t>
                    </m:r>
                    <m:d>
                      <m:dPr>
                        <m:begChr m:val="‖"/>
                        <m:endChr m:val="‖"/>
                        <m:ctrlPr>
                          <a:rPr lang="pt-PT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GB" sz="1600" i="1">
                                <a:latin typeface="Cambria Math" panose="02040503050406030204" pitchFamily="18" charset="0"/>
                                <a:cs typeface="Consolas" panose="020B0609020204030204" pitchFamily="49" charset="0"/>
                              </a:rPr>
                            </m:ctrlPr>
                          </m:sSupPr>
                          <m:e>
                            <m:r>
                              <a:rPr lang="pt-PT" sz="1600" i="1">
                                <a:latin typeface="Cambria Math" panose="02040503050406030204" pitchFamily="18" charset="0"/>
                                <a:cs typeface="Consolas" panose="020B0609020204030204" pitchFamily="49" charset="0"/>
                              </a:rPr>
                              <m:t>𝐶</m:t>
                            </m:r>
                          </m:e>
                          <m:sup>
                            <m:r>
                              <a:rPr lang="pt-PT" sz="1600" i="1">
                                <a:latin typeface="Cambria Math" panose="02040503050406030204" pitchFamily="18" charset="0"/>
                                <a:cs typeface="Consolas" panose="020B0609020204030204" pitchFamily="49" charset="0"/>
                              </a:rPr>
                              <m:t>𝑘</m:t>
                            </m:r>
                          </m:sup>
                        </m:sSup>
                        <m:r>
                          <a:rPr lang="pt-PT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pt-PT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PT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pt-PT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e>
                    </m:d>
                  </m:oMath>
                </a14:m>
                <a:endParaRPr lang="en-GB" sz="1600" dirty="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  <a:p>
                <a:pPr lvl="2">
                  <a:buFont typeface="+mj-lt"/>
                  <a:buAutoNum type="arabicPeriod"/>
                </a:pPr>
                <a:r>
                  <a:rPr lang="en-GB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assign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P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PT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pt-P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r>
                  <a:rPr lang="en-GB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 to cluster k with minimum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  <a:cs typeface="Consolas" panose="020B0609020204030204" pitchFamily="49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GB" dirty="0">
                            <a:latin typeface="Consolas" panose="020B0609020204030204" pitchFamily="49" charset="0"/>
                            <a:cs typeface="Consolas" panose="020B0609020204030204" pitchFamily="49" charset="0"/>
                          </a:rPr>
                          <m:t>distance</m:t>
                        </m:r>
                      </m:e>
                      <m:sub>
                        <m:r>
                          <a:rPr lang="pt-PT" i="1">
                            <a:latin typeface="Cambria Math" panose="02040503050406030204" pitchFamily="18" charset="0"/>
                            <a:cs typeface="Consolas" panose="020B0609020204030204" pitchFamily="49" charset="0"/>
                          </a:rPr>
                          <m:t>𝑖</m:t>
                        </m:r>
                        <m:r>
                          <a:rPr lang="pt-PT" i="1">
                            <a:latin typeface="Cambria Math" panose="02040503050406030204" pitchFamily="18" charset="0"/>
                            <a:cs typeface="Consolas" panose="020B0609020204030204" pitchFamily="49" charset="0"/>
                          </a:rPr>
                          <m:t>,</m:t>
                        </m:r>
                        <m:r>
                          <a:rPr lang="pt-PT" i="1">
                            <a:latin typeface="Cambria Math" panose="02040503050406030204" pitchFamily="18" charset="0"/>
                            <a:cs typeface="Consolas" panose="020B0609020204030204" pitchFamily="49" charset="0"/>
                          </a:rPr>
                          <m:t>𝑘</m:t>
                        </m:r>
                      </m:sub>
                    </m:sSub>
                  </m:oMath>
                </a14:m>
                <a:endParaRPr lang="en-GB" dirty="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  <a:p>
                <a:pPr lvl="1">
                  <a:buFont typeface="+mj-lt"/>
                  <a:buAutoNum type="arabicPeriod"/>
                </a:pPr>
                <a:r>
                  <a:rPr lang="en-GB" sz="16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 for each cluster </a:t>
                </a:r>
                <a14:m>
                  <m:oMath xmlns:m="http://schemas.openxmlformats.org/officeDocument/2006/math">
                    <m:r>
                      <a:rPr lang="pt-PT" sz="1600" b="0" i="1" smtClean="0">
                        <a:latin typeface="Cambria Math" panose="02040503050406030204" pitchFamily="18" charset="0"/>
                        <a:cs typeface="Consolas" panose="020B0609020204030204" pitchFamily="49" charset="0"/>
                      </a:rPr>
                      <m:t>𝑘</m:t>
                    </m:r>
                    <m:r>
                      <a:rPr lang="pt-PT" sz="1600" b="0" i="1" smtClean="0">
                        <a:latin typeface="Cambria Math" panose="02040503050406030204" pitchFamily="18" charset="0"/>
                        <a:cs typeface="Consolas" panose="020B0609020204030204" pitchFamily="49" charset="0"/>
                      </a:rPr>
                      <m:t>=1⋯</m:t>
                    </m:r>
                    <m:r>
                      <a:rPr lang="pt-PT" sz="1600" b="0" i="1" smtClean="0">
                        <a:latin typeface="Cambria Math" panose="02040503050406030204" pitchFamily="18" charset="0"/>
                        <a:cs typeface="Consolas" panose="020B0609020204030204" pitchFamily="49" charset="0"/>
                      </a:rPr>
                      <m:t>𝐾</m:t>
                    </m:r>
                  </m:oMath>
                </a14:m>
                <a:r>
                  <a:rPr lang="en-GB" sz="16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 compute the new centroid as the mean of all the cluster members</a:t>
                </a:r>
              </a:p>
              <a:p>
                <a:pPr lvl="1">
                  <a:buFont typeface="+mj-lt"/>
                  <a:buAutoNum type="arabicPeriod"/>
                </a:pPr>
                <a:r>
                  <a:rPr lang="pt-PT" sz="1600" dirty="0" err="1">
                    <a:latin typeface="Consolas" panose="020B0609020204030204" pitchFamily="49" charset="0"/>
                    <a:cs typeface="Consolas" panose="020B0609020204030204" pitchFamily="49" charset="0"/>
                  </a:rPr>
                  <a:t>if</a:t>
                </a:r>
                <a:r>
                  <a:rPr lang="pt-PT" sz="16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 (</a:t>
                </a:r>
                <a:r>
                  <a:rPr lang="pt-PT" sz="1600" dirty="0" err="1">
                    <a:latin typeface="Consolas" panose="020B0609020204030204" pitchFamily="49" charset="0"/>
                    <a:cs typeface="Consolas" panose="020B0609020204030204" pitchFamily="49" charset="0"/>
                  </a:rPr>
                  <a:t>new</a:t>
                </a:r>
                <a:r>
                  <a:rPr lang="pt-PT" sz="16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:r>
                  <a:rPr lang="pt-PT" sz="1600" dirty="0" err="1">
                    <a:latin typeface="Consolas" panose="020B0609020204030204" pitchFamily="49" charset="0"/>
                    <a:cs typeface="Consolas" panose="020B0609020204030204" pitchFamily="49" charset="0"/>
                  </a:rPr>
                  <a:t>centroids</a:t>
                </a:r>
                <a:r>
                  <a:rPr lang="pt-PT" sz="16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 == </a:t>
                </a:r>
                <a:r>
                  <a:rPr lang="pt-PT" sz="1600" dirty="0" err="1">
                    <a:latin typeface="Consolas" panose="020B0609020204030204" pitchFamily="49" charset="0"/>
                    <a:cs typeface="Consolas" panose="020B0609020204030204" pitchFamily="49" charset="0"/>
                  </a:rPr>
                  <a:t>previous</a:t>
                </a:r>
                <a:r>
                  <a:rPr lang="pt-PT" sz="16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:r>
                  <a:rPr lang="pt-PT" sz="1600" dirty="0" err="1">
                    <a:latin typeface="Consolas" panose="020B0609020204030204" pitchFamily="49" charset="0"/>
                    <a:cs typeface="Consolas" panose="020B0609020204030204" pitchFamily="49" charset="0"/>
                  </a:rPr>
                  <a:t>centroids</a:t>
                </a:r>
                <a:r>
                  <a:rPr lang="pt-PT" sz="16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) stop = </a:t>
                </a:r>
                <a:r>
                  <a:rPr lang="pt-PT" sz="1600" dirty="0" err="1">
                    <a:latin typeface="Consolas" panose="020B0609020204030204" pitchFamily="49" charset="0"/>
                    <a:cs typeface="Consolas" panose="020B0609020204030204" pitchFamily="49" charset="0"/>
                  </a:rPr>
                  <a:t>True</a:t>
                </a:r>
                <a:endParaRPr lang="en-GB" sz="1600" dirty="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5" name="Marcador de Posição de Conteúdo 2">
                <a:extLst>
                  <a:ext uri="{FF2B5EF4-FFF2-40B4-BE49-F238E27FC236}">
                    <a16:creationId xmlns:a16="http://schemas.microsoft.com/office/drawing/2014/main" id="{0F3E0805-0686-756F-09CC-751C997B04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292" y="3058510"/>
                <a:ext cx="7036949" cy="3132083"/>
              </a:xfrm>
              <a:prstGeom prst="rect">
                <a:avLst/>
              </a:prstGeom>
              <a:blipFill>
                <a:blip r:embed="rId2"/>
                <a:stretch>
                  <a:fillRect l="-180" t="-1210" r="-126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ítulo 1">
            <a:extLst>
              <a:ext uri="{FF2B5EF4-FFF2-40B4-BE49-F238E27FC236}">
                <a16:creationId xmlns:a16="http://schemas.microsoft.com/office/drawing/2014/main" id="{299638A7-B5C5-9B16-B62F-248C956FEE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K-means clustering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Posição de Conteúdo 2">
                <a:extLst>
                  <a:ext uri="{FF2B5EF4-FFF2-40B4-BE49-F238E27FC236}">
                    <a16:creationId xmlns:a16="http://schemas.microsoft.com/office/drawing/2014/main" id="{47FA4C28-02D8-6F29-172B-B99933EA36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20292" y="1524000"/>
                <a:ext cx="11075234" cy="1269123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GB" dirty="0"/>
                  <a:t>Given non-labelled data set </a:t>
                </a:r>
                <a14:m>
                  <m:oMath xmlns:m="http://schemas.openxmlformats.org/officeDocument/2006/math">
                    <m:r>
                      <a:rPr lang="en-GB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𝒟</m:t>
                    </m:r>
                    <m:r>
                      <a:rPr lang="pt-P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pt-P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pt-P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PT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pt-P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lang="pt-P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,⋯,</m:t>
                        </m:r>
                        <m:sSup>
                          <m:sSupPr>
                            <m:ctrlPr>
                              <a:rPr lang="pt-P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PT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pt-P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𝑀</m:t>
                            </m:r>
                          </m:sup>
                        </m:sSup>
                      </m:e>
                    </m:d>
                  </m:oMath>
                </a14:m>
                <a:r>
                  <a:rPr lang="en-GB" dirty="0"/>
                  <a:t> of </a:t>
                </a:r>
                <a14:m>
                  <m:oMath xmlns:m="http://schemas.openxmlformats.org/officeDocument/2006/math">
                    <m:r>
                      <a:rPr lang="pt-PT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GB" dirty="0"/>
                  <a:t> points and the number </a:t>
                </a:r>
                <a14:m>
                  <m:oMath xmlns:m="http://schemas.openxmlformats.org/officeDocument/2006/math">
                    <m:r>
                      <a:rPr lang="pt-PT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GB" dirty="0"/>
                  <a:t> of desired clusters, partition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𝒟</m:t>
                    </m:r>
                  </m:oMath>
                </a14:m>
                <a:r>
                  <a:rPr lang="en-GB" dirty="0"/>
                  <a:t> into </a:t>
                </a:r>
                <a14:m>
                  <m:oMath xmlns:m="http://schemas.openxmlformats.org/officeDocument/2006/math">
                    <m:r>
                      <a:rPr lang="pt-PT" i="1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GB" dirty="0"/>
                  <a:t> subsets, minimizing the distance among cluster members.</a:t>
                </a:r>
              </a:p>
            </p:txBody>
          </p:sp>
        </mc:Choice>
        <mc:Fallback xmlns="">
          <p:sp>
            <p:nvSpPr>
              <p:cNvPr id="3" name="Marcador de Posição de Conteúdo 2">
                <a:extLst>
                  <a:ext uri="{FF2B5EF4-FFF2-40B4-BE49-F238E27FC236}">
                    <a16:creationId xmlns:a16="http://schemas.microsoft.com/office/drawing/2014/main" id="{47FA4C28-02D8-6F29-172B-B99933EA36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0292" y="1524000"/>
                <a:ext cx="11075234" cy="1269123"/>
              </a:xfrm>
              <a:blipFill>
                <a:blip r:embed="rId3"/>
                <a:stretch>
                  <a:fillRect l="-22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51410E49-AB93-3650-B45D-3C5C709FF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27</a:t>
            </a:fld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C1DE3EB-F8C2-DBD9-6D23-C9CF325FDB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6852" y="2626813"/>
            <a:ext cx="3888674" cy="3778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6366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D7DFEA-0E1B-A2C3-8697-D3A7E65BD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K-means clustering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Posição de Conteúdo 2">
                <a:extLst>
                  <a:ext uri="{FF2B5EF4-FFF2-40B4-BE49-F238E27FC236}">
                    <a16:creationId xmlns:a16="http://schemas.microsoft.com/office/drawing/2014/main" id="{33427B36-1A37-5247-FCFD-3E76EEDBE8C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04293" y="1545177"/>
                <a:ext cx="8946541" cy="616141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GB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𝜘</m:t>
                    </m:r>
                    <m:d>
                      <m:dPr>
                        <m:ctrlPr>
                          <a:rPr lang="pt-PT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PT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pt-PT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pt-PT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pt-PT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‖"/>
                        <m:endChr m:val="‖"/>
                        <m:ctrlPr>
                          <a:rPr lang="pt-PT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PT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  <m:r>
                          <a:rPr lang="pt-PT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pt-PT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GB" dirty="0"/>
                  <a:t>, Euclidean distance requires linear separability</a:t>
                </a:r>
              </a:p>
            </p:txBody>
          </p:sp>
        </mc:Choice>
        <mc:Fallback xmlns="">
          <p:sp>
            <p:nvSpPr>
              <p:cNvPr id="3" name="Marcador de Posição de Conteúdo 2">
                <a:extLst>
                  <a:ext uri="{FF2B5EF4-FFF2-40B4-BE49-F238E27FC236}">
                    <a16:creationId xmlns:a16="http://schemas.microsoft.com/office/drawing/2014/main" id="{33427B36-1A37-5247-FCFD-3E76EEDBE8C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04293" y="1545177"/>
                <a:ext cx="8946541" cy="616141"/>
              </a:xfrm>
              <a:blipFill>
                <a:blip r:embed="rId2"/>
                <a:stretch>
                  <a:fillRect l="-283" t="-4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FA81784D-0A77-10FD-BFD6-D6C635136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28</a:t>
            </a:fld>
            <a:endParaRPr lang="en-US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607B00B-59B1-5CF7-3750-12B7D538A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2750" y="2340326"/>
            <a:ext cx="5882331" cy="4182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831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4220050-D78A-2B85-3742-B4A0F056C9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795348" cy="1400530"/>
          </a:xfrm>
        </p:spPr>
        <p:txBody>
          <a:bodyPr/>
          <a:lstStyle/>
          <a:p>
            <a:r>
              <a:rPr lang="en-GB" dirty="0"/>
              <a:t>Euclidean distance and feature map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Posição de Conteúdo 2">
                <a:extLst>
                  <a:ext uri="{FF2B5EF4-FFF2-40B4-BE49-F238E27FC236}">
                    <a16:creationId xmlns:a16="http://schemas.microsoft.com/office/drawing/2014/main" id="{47C9E178-F180-5519-616E-FCCB6AE1F1A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03312" y="1853248"/>
                <a:ext cx="8946541" cy="4395151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pt-PT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pt-P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P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pt-P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pt-P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  <m:sup>
                        <m:r>
                          <a:rPr lang="pt-P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pt-P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pt-P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pt-P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  <m:r>
                          <a:rPr lang="pt-P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pt-P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  <m:e>
                        <m:sSup>
                          <m:sSupPr>
                            <m:ctrlPr>
                              <a:rPr lang="pt-P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pt-PT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pt-PT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PT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pt-PT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pt-PT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pt-PT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PT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pt-PT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pt-P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br>
                  <a:rPr lang="pt-PT" b="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:br>
                  <a:rPr lang="pt-PT" b="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sSup>
                      <m:sSupPr>
                        <m:ctrlPr>
                          <a:rPr lang="pt-P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pt-P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P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pt-P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pt-P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  <m:sup>
                        <m:r>
                          <a:rPr lang="pt-P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pt-P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⟨"/>
                        <m:endChr m:val="⟩"/>
                        <m:ctrlPr>
                          <a:rPr lang="pt-P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P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  <m:r>
                          <a:rPr lang="pt-P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pt-P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pt-P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pt-P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  <m:r>
                          <a:rPr lang="pt-P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pt-P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br>
                  <a:rPr lang="pt-PT" b="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:br>
                  <a:rPr lang="pt-PT" b="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sSup>
                      <m:sSupPr>
                        <m:ctrlPr>
                          <a:rPr lang="pt-PT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pt-P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P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pt-P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pt-P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  <m:sup>
                        <m:r>
                          <a:rPr lang="pt-P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pt-P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⟨"/>
                        <m:endChr m:val="⟩"/>
                        <m:ctrlPr>
                          <a:rPr lang="pt-P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P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  <m:r>
                          <a:rPr lang="pt-P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pt-P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pt-P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−2</m:t>
                    </m:r>
                    <m:d>
                      <m:dPr>
                        <m:begChr m:val="⟨"/>
                        <m:endChr m:val="⟩"/>
                        <m:ctrlPr>
                          <a:rPr lang="pt-P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P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  <m:r>
                          <a:rPr lang="pt-P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pt-P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GB" dirty="0"/>
                  <a:t>+</a:t>
                </a:r>
                <a:r>
                  <a:rPr lang="pt-PT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pt-P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P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pt-P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pt-P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br>
                  <a:rPr lang="pt-PT" dirty="0"/>
                </a:br>
                <a:endParaRPr lang="en-GB" dirty="0"/>
              </a:p>
              <a:p>
                <a14:m>
                  <m:oMath xmlns:m="http://schemas.openxmlformats.org/officeDocument/2006/math">
                    <m:r>
                      <a:rPr lang="en-GB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GB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PT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pt-PT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:</m:t>
                    </m:r>
                    <m:d>
                      <m:dPr>
                        <m:ctrlPr>
                          <a:rPr lang="pt-PT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PT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</m:t>
                        </m:r>
                        <m:sSub>
                          <m:sSubPr>
                            <m:ctrlPr>
                              <a:rPr lang="pt-PT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PT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PT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pt-PT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pt-PT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PT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PT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pt-PT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⟶</m:t>
                    </m:r>
                    <m:d>
                      <m:dPr>
                        <m:ctrlPr>
                          <a:rPr lang="pt-PT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PT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</m:t>
                        </m:r>
                        <m:rad>
                          <m:radPr>
                            <m:degHide m:val="on"/>
                            <m:ctrlPr>
                              <a:rPr lang="pt-PT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pt-PT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  <m:sSub>
                          <m:sSubPr>
                            <m:ctrlPr>
                              <a:rPr lang="pt-PT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PT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PT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pt-PT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ad>
                          <m:radPr>
                            <m:degHide m:val="on"/>
                            <m:ctrlPr>
                              <a:rPr lang="pt-PT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pt-PT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  <m:sSub>
                          <m:sSubPr>
                            <m:ctrlPr>
                              <a:rPr lang="pt-PT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PT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PT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pt-PT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ad>
                          <m:radPr>
                            <m:degHide m:val="on"/>
                            <m:ctrlPr>
                              <a:rPr lang="pt-PT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pt-PT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  <m:sSub>
                          <m:sSubPr>
                            <m:ctrlPr>
                              <a:rPr lang="pt-PT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PT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PT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sSub>
                          <m:sSubPr>
                            <m:ctrlPr>
                              <a:rPr lang="pt-PT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PT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PT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pt-PT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pt-PT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pt-PT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PT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pt-PT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pt-PT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pt-PT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pt-PT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PT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pt-PT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d>
                  </m:oMath>
                </a14:m>
                <a:br>
                  <a:rPr lang="pt-PT" dirty="0"/>
                </a:br>
                <a:br>
                  <a:rPr lang="pt-PT" dirty="0"/>
                </a:b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  <m:d>
                          <m:dPr>
                            <m:ctrlPr>
                              <a:rPr lang="en-GB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P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pt-PT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  <m:d>
                          <m:dPr>
                            <m:ctrlP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P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e>
                    </m:d>
                    <m:r>
                      <a:rPr lang="pt-P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pt-PT" dirty="0"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pt-P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⟨"/>
                            <m:endChr m:val="⟩"/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PT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pt-PT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pt-P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e>
                      <m:sup>
                        <m:r>
                          <a:rPr lang="pt-P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br>
                  <a:rPr lang="pt-PT" dirty="0"/>
                </a:br>
                <a14:m>
                  <m:oMath xmlns:m="http://schemas.openxmlformats.org/officeDocument/2006/math">
                    <m:r>
                      <a:rPr lang="pt-PT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br>
                  <a:rPr lang="pt-PT" dirty="0"/>
                </a:br>
                <a:endParaRPr lang="en-GB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pt-PT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pt-P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  <m:d>
                              <m:dPr>
                                <m:ctrlPr>
                                  <a:rPr lang="en-GB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pt-PT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d>
                            <m:r>
                              <a:rPr lang="pt-P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  <m:d>
                              <m:dPr>
                                <m:ctrlPr>
                                  <a:rPr lang="en-GB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pt-PT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pt-P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pt-P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pt-P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⟨"/>
                            <m:endChr m:val="⟩"/>
                            <m:ctrlPr>
                              <a:rPr lang="pt-P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P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pt-P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pt-P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e>
                      <m:sup>
                        <m:r>
                          <a:rPr lang="pt-P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pt-P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−2</m:t>
                    </m:r>
                    <m:sSup>
                      <m:sSupPr>
                        <m:ctrlPr>
                          <a:rPr lang="pt-P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⟨"/>
                            <m:endChr m:val="⟩"/>
                            <m:ctrlPr>
                              <a:rPr lang="pt-P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P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pt-P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pt-P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  <m:sup>
                        <m:r>
                          <a:rPr lang="pt-P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pt-PT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pt-P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⟨"/>
                            <m:endChr m:val="⟩"/>
                            <m:ctrlPr>
                              <a:rPr lang="pt-P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P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pt-P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pt-P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  <m:sup>
                        <m:r>
                          <a:rPr lang="pt-P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3" name="Marcador de Posição de Conteúdo 2">
                <a:extLst>
                  <a:ext uri="{FF2B5EF4-FFF2-40B4-BE49-F238E27FC236}">
                    <a16:creationId xmlns:a16="http://schemas.microsoft.com/office/drawing/2014/main" id="{47C9E178-F180-5519-616E-FCCB6AE1F1A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03312" y="1853248"/>
                <a:ext cx="8946541" cy="4395151"/>
              </a:xfrm>
              <a:blipFill>
                <a:blip r:embed="rId2"/>
                <a:stretch>
                  <a:fillRect l="-283" t="-890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729CB307-9BA8-6AD1-358E-9EAB56F49E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41443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5A74F19-54DA-EED0-B33A-596F77000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Recalling Linear  Classifiers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Posição de Conteúdo 2">
                <a:extLst>
                  <a:ext uri="{FF2B5EF4-FFF2-40B4-BE49-F238E27FC236}">
                    <a16:creationId xmlns:a16="http://schemas.microsoft.com/office/drawing/2014/main" id="{D03B3A37-D05B-664E-3146-5DABC18ABA6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59979" y="1643449"/>
                <a:ext cx="5556476" cy="4549799"/>
              </a:xfrm>
            </p:spPr>
            <p:txBody>
              <a:bodyPr>
                <a:normAutofit/>
              </a:bodyPr>
              <a:lstStyle/>
              <a:p>
                <a:r>
                  <a:rPr lang="en-GB" dirty="0"/>
                  <a:t>Binary classification</a:t>
                </a:r>
              </a:p>
              <a:p>
                <a:r>
                  <a:rPr lang="en-GB" dirty="0"/>
                  <a:t>Let each d-dimensional data point be: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pt-PT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pt-PT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pt-PT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pt-PT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pt-PT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PT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pt-PT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pt-PT" i="1">
                                <a:latin typeface="Cambria Math" panose="02040503050406030204" pitchFamily="18" charset="0"/>
                              </a:rPr>
                              <m:t>,⋯,</m:t>
                            </m:r>
                            <m:sSub>
                              <m:sSubPr>
                                <m:ctrlPr>
                                  <a:rPr lang="pt-PT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PT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pt-PT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pt-PT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GB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pt-PT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PT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pt-PT" b="1" i="1">
                            <a:latin typeface="Cambria Math" panose="02040503050406030204" pitchFamily="18" charset="0"/>
                          </a:rPr>
                          <m:t>′</m:t>
                        </m:r>
                        <m:r>
                          <a:rPr lang="pt-PT" i="1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pt-PT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PT" i="1">
                                <a:latin typeface="Cambria Math" panose="02040503050406030204" pitchFamily="18" charset="0"/>
                              </a:rPr>
                              <m:t>1,</m:t>
                            </m:r>
                            <m:sSub>
                              <m:sSubPr>
                                <m:ctrlPr>
                                  <a:rPr lang="pt-PT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PT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pt-PT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pt-PT" i="1">
                                <a:latin typeface="Cambria Math" panose="02040503050406030204" pitchFamily="18" charset="0"/>
                              </a:rPr>
                              <m:t>,⋯,</m:t>
                            </m:r>
                            <m:sSub>
                              <m:sSubPr>
                                <m:ctrlPr>
                                  <a:rPr lang="pt-PT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PT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pt-PT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pt-PT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br>
                  <a:rPr lang="pt-PT" dirty="0"/>
                </a:br>
                <a:endParaRPr lang="en-GB" dirty="0"/>
              </a:p>
              <a:p>
                <a:r>
                  <a:rPr lang="en-GB" sz="1800" dirty="0"/>
                  <a:t>Let the linear model be: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GB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PT" sz="16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GB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GB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PT" sz="16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pt-PT" sz="1600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pt-PT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pt-PT" sz="16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pt-PT" sz="16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pt-PT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pt-PT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pt-PT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PT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PT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PT" sz="1600" b="0" i="1" smtClean="0">
                        <a:latin typeface="Cambria Math" panose="02040503050406030204" pitchFamily="18" charset="0"/>
                      </a:rPr>
                      <m:t>+⋯</m:t>
                    </m:r>
                    <m:r>
                      <a:rPr lang="pt-PT" sz="16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pt-PT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pt-PT" sz="16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sSub>
                      <m:sSubPr>
                        <m:ctrlPr>
                          <a:rPr lang="pt-PT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PT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PT" sz="16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pt-PT" sz="16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GB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pt-PT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pt-PT" sz="16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PT" sz="16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pt-PT" sz="1600" b="1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pt-PT" sz="1600" b="1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⟨"/>
                        <m:endChr m:val="⟩"/>
                        <m:ctrlPr>
                          <a:rPr lang="pt-PT" sz="16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PT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  <m:r>
                          <a:rPr lang="pt-PT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pt-PT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  <m:r>
                          <a:rPr lang="pt-PT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e>
                    </m:d>
                  </m:oMath>
                </a14:m>
                <a:endParaRPr lang="en-GB" sz="1600" i="1" dirty="0">
                  <a:latin typeface="Cambria Math" panose="02040503050406030204" pitchFamily="18" charset="0"/>
                </a:endParaRPr>
              </a:p>
              <a:p>
                <a:endParaRPr lang="en-GB" sz="1800" i="1" dirty="0">
                  <a:latin typeface="Cambria Math" panose="02040503050406030204" pitchFamily="18" charset="0"/>
                </a:endParaRPr>
              </a:p>
              <a:p>
                <a:endParaRPr lang="en-GB" sz="180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PT" sz="1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GB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GB" sz="1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PT" sz="18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pt-PT" sz="1800" b="0" i="0" smtClean="0">
                        <a:latin typeface="Cambria Math" panose="02040503050406030204" pitchFamily="18" charset="0"/>
                      </a:rPr>
                      <m:t>=2∗</m:t>
                    </m:r>
                    <m:r>
                      <m:rPr>
                        <m:sty m:val="p"/>
                      </m:rPr>
                      <a:rPr lang="pt-PT" sz="1800" b="0" i="0" smtClean="0">
                        <a:latin typeface="Cambria Math" panose="02040503050406030204" pitchFamily="18" charset="0"/>
                      </a:rPr>
                      <m:t>step</m:t>
                    </m:r>
                    <m:d>
                      <m:dPr>
                        <m:ctrlPr>
                          <a:rPr lang="pt-PT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GB" sz="1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pt-PT" sz="1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pt-PT" sz="1800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pt-PT" sz="1800" b="1" i="1" smtClean="0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</m:d>
                    <m:r>
                      <a:rPr lang="pt-PT" sz="1800" b="0" i="1" smtClean="0">
                        <a:latin typeface="Cambria Math" panose="02040503050406030204" pitchFamily="18" charset="0"/>
                      </a:rPr>
                      <m:t>−1=</m:t>
                    </m:r>
                    <m:d>
                      <m:dPr>
                        <m:begChr m:val="{"/>
                        <m:endChr m:val=""/>
                        <m:ctrlPr>
                          <a:rPr lang="pt-PT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pt-PT" sz="18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pt-PT" sz="1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pt-PT" sz="1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pt-P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← ∙ &lt;0</m:t>
                              </m:r>
                            </m:e>
                          </m:mr>
                          <m:mr>
                            <m:e>
                              <m:r>
                                <a:rPr lang="pt-PT" sz="18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  <m:r>
                                <a:rPr lang="pt-PT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← ∙ </m:t>
                              </m:r>
                              <m:r>
                                <a:rPr lang="pt-PT" sz="1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≥</m:t>
                              </m:r>
                              <m:r>
                                <a:rPr lang="pt-P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3" name="Marcador de Posição de Conteúdo 2">
                <a:extLst>
                  <a:ext uri="{FF2B5EF4-FFF2-40B4-BE49-F238E27FC236}">
                    <a16:creationId xmlns:a16="http://schemas.microsoft.com/office/drawing/2014/main" id="{D03B3A37-D05B-664E-3146-5DABC18ABA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59979" y="1643449"/>
                <a:ext cx="5556476" cy="4549799"/>
              </a:xfrm>
              <a:blipFill>
                <a:blip r:embed="rId2"/>
                <a:stretch>
                  <a:fillRect l="-456" t="-836" b="-3676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98BBF0C4-0B07-4690-D562-2FD8062EB3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3</a:t>
            </a:fld>
            <a:endParaRPr lang="en-US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71517E89-A432-42E2-CAD7-7666305060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0461" y="2052918"/>
            <a:ext cx="5556476" cy="3751026"/>
          </a:xfrm>
          <a:prstGeom prst="rect">
            <a:avLst/>
          </a:prstGeom>
        </p:spPr>
      </p:pic>
      <p:cxnSp>
        <p:nvCxnSpPr>
          <p:cNvPr id="7" name="Conexão Reta 6">
            <a:extLst>
              <a:ext uri="{FF2B5EF4-FFF2-40B4-BE49-F238E27FC236}">
                <a16:creationId xmlns:a16="http://schemas.microsoft.com/office/drawing/2014/main" id="{625716EA-819E-521D-AC99-8FAEE74AD75C}"/>
              </a:ext>
            </a:extLst>
          </p:cNvPr>
          <p:cNvCxnSpPr>
            <a:cxnSpLocks/>
          </p:cNvCxnSpPr>
          <p:nvPr/>
        </p:nvCxnSpPr>
        <p:spPr>
          <a:xfrm>
            <a:off x="7038474" y="2334126"/>
            <a:ext cx="4719603" cy="2691209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F081AF2F-3681-F5D4-839B-2B87FBE04017}"/>
                  </a:ext>
                </a:extLst>
              </p:cNvPr>
              <p:cNvSpPr txBox="1"/>
              <p:nvPr/>
            </p:nvSpPr>
            <p:spPr>
              <a:xfrm>
                <a:off x="6475124" y="6001465"/>
                <a:ext cx="518714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1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pt-P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GB" sz="1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PT" sz="18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pt-PT" sz="1800" b="0" i="0" smtClean="0">
                          <a:latin typeface="Cambria Math" panose="02040503050406030204" pitchFamily="18" charset="0"/>
                        </a:rPr>
                        <m:t>=2∗</m:t>
                      </m:r>
                      <m:r>
                        <m:rPr>
                          <m:sty m:val="p"/>
                        </m:rPr>
                        <a:rPr lang="pt-PT" sz="1800" b="0" i="0" smtClean="0">
                          <a:latin typeface="Cambria Math" panose="02040503050406030204" pitchFamily="18" charset="0"/>
                        </a:rPr>
                        <m:t>step</m:t>
                      </m:r>
                      <m:d>
                        <m:dPr>
                          <m:ctrlPr>
                            <a:rPr lang="pt-PT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P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P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PT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pt-PT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P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PT" sz="1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pt-P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PT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t-PT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pt-P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P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PT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pt-PT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PT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t-PT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pt-PT" sz="1800" b="0" i="1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F081AF2F-3681-F5D4-839B-2B87FBE040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5124" y="6001465"/>
                <a:ext cx="5187149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haveta à Esquerda 7">
            <a:extLst>
              <a:ext uri="{FF2B5EF4-FFF2-40B4-BE49-F238E27FC236}">
                <a16:creationId xmlns:a16="http://schemas.microsoft.com/office/drawing/2014/main" id="{A2D4D981-4D3E-583A-3ED5-B8E003340BAD}"/>
              </a:ext>
            </a:extLst>
          </p:cNvPr>
          <p:cNvSpPr/>
          <p:nvPr/>
        </p:nvSpPr>
        <p:spPr>
          <a:xfrm rot="16200000">
            <a:off x="4942704" y="4151871"/>
            <a:ext cx="160638" cy="519250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5B4B5FC8-1A6C-5CBC-2F7A-ED0D01D52129}"/>
                  </a:ext>
                </a:extLst>
              </p:cNvPr>
              <p:cNvSpPr txBox="1"/>
              <p:nvPr/>
            </p:nvSpPr>
            <p:spPr>
              <a:xfrm>
                <a:off x="4652312" y="4491815"/>
                <a:ext cx="74142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𝒪</m:t>
                      </m:r>
                      <m:d>
                        <m:dPr>
                          <m:ctrlPr>
                            <a:rPr lang="en-GB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PT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5B4B5FC8-1A6C-5CBC-2F7A-ED0D01D521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2312" y="4491815"/>
                <a:ext cx="741421" cy="369332"/>
              </a:xfrm>
              <a:prstGeom prst="rect">
                <a:avLst/>
              </a:prstGeom>
              <a:blipFill>
                <a:blip r:embed="rId5"/>
                <a:stretch>
                  <a:fillRect l="-8475" b="-10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29771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0" grpId="0"/>
      <p:bldP spid="8" grpId="0" animBg="1"/>
      <p:bldP spid="9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4853E4-521C-98E4-1AFA-044036CD80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Kernel K-means clustering</a:t>
            </a: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0AA858EF-C31A-828D-B57B-B4AA0921E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30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26DE71D9-8A5A-E71A-CFE7-3F58412817A7}"/>
                  </a:ext>
                </a:extLst>
              </p:cNvPr>
              <p:cNvSpPr txBox="1"/>
              <p:nvPr/>
            </p:nvSpPr>
            <p:spPr>
              <a:xfrm>
                <a:off x="3046563" y="1453138"/>
                <a:ext cx="609887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PT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𝜅</m:t>
                      </m:r>
                      <m:d>
                        <m:dPr>
                          <m:ctrlPr>
                            <a:rPr lang="pt-PT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P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pt-P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pt-P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pt-P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pt-PT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pt-PT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  <m:d>
                                <m:dPr>
                                  <m:ctrlPr>
                                    <a:rPr lang="en-GB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PT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  <m:r>
                                <a:rPr lang="pt-PT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  <m:d>
                                <m:dPr>
                                  <m:ctrlPr>
                                    <a:rPr lang="en-GB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PT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pt-P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pt-P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pt-P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pt-PT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PT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pt-PT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pt-PT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e>
                        <m:sup>
                          <m:r>
                            <a:rPr lang="pt-P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pt-P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−2</m:t>
                      </m:r>
                      <m:sSup>
                        <m:sSupPr>
                          <m:ctrlPr>
                            <a:rPr lang="pt-PT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pt-PT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PT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pt-PT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pt-PT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  <m:sup>
                          <m:r>
                            <a:rPr lang="pt-PT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pt-PT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pt-PT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pt-PT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PT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pt-PT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pt-PT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  <m:sup>
                          <m:r>
                            <a:rPr lang="pt-PT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26DE71D9-8A5A-E71A-CFE7-3F58412817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6563" y="1453138"/>
                <a:ext cx="6098874" cy="400110"/>
              </a:xfrm>
              <a:prstGeom prst="rect">
                <a:avLst/>
              </a:prstGeom>
              <a:blipFill>
                <a:blip r:embed="rId2"/>
                <a:stretch>
                  <a:fillRect b="-1875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EFA946B3-7199-C62D-128A-2CF284F937F2}"/>
                  </a:ext>
                </a:extLst>
              </p:cNvPr>
              <p:cNvSpPr txBox="1"/>
              <p:nvPr/>
            </p:nvSpPr>
            <p:spPr>
              <a:xfrm>
                <a:off x="3047379" y="1968858"/>
                <a:ext cx="6098058" cy="4610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d>
                        <m:dPr>
                          <m:ctrlPr>
                            <a:rPr lang="en-GB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PT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pt-PT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:</m:t>
                      </m:r>
                      <m:d>
                        <m:dPr>
                          <m:ctrlPr>
                            <a:rPr lang="pt-P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P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</m:t>
                          </m:r>
                          <m:sSub>
                            <m:sSubPr>
                              <m:ctrlPr>
                                <a:rPr lang="pt-PT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PT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t-PT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pt-PT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pt-PT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PT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t-PT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pt-P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⟶</m:t>
                      </m:r>
                      <m:d>
                        <m:dPr>
                          <m:ctrlPr>
                            <a:rPr lang="pt-P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P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1,</m:t>
                          </m:r>
                          <m:rad>
                            <m:radPr>
                              <m:degHide m:val="on"/>
                              <m:ctrlPr>
                                <a:rPr lang="pt-PT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pt-PT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  <m:sSub>
                            <m:sSubPr>
                              <m:ctrlPr>
                                <a:rPr lang="pt-PT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PT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t-PT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pt-PT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ad>
                            <m:radPr>
                              <m:degHide m:val="on"/>
                              <m:ctrlPr>
                                <a:rPr lang="pt-PT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pt-PT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  <m:sSub>
                            <m:sSubPr>
                              <m:ctrlPr>
                                <a:rPr lang="pt-PT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PT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t-PT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pt-P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ad>
                            <m:radPr>
                              <m:degHide m:val="on"/>
                              <m:ctrlPr>
                                <a:rPr lang="pt-PT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pt-PT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</m:rad>
                          <m:sSub>
                            <m:sSubPr>
                              <m:ctrlPr>
                                <a:rPr lang="pt-PT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PT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t-PT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sSub>
                            <m:sSubPr>
                              <m:ctrlPr>
                                <a:rPr lang="pt-PT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PT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t-PT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pt-P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pt-PT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PT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t-PT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pt-PT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pt-PT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pt-PT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PT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t-PT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pt-PT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EFA946B3-7199-C62D-128A-2CF284F937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7379" y="1968858"/>
                <a:ext cx="6098058" cy="461024"/>
              </a:xfrm>
              <a:prstGeom prst="rect">
                <a:avLst/>
              </a:prstGeom>
              <a:blipFill>
                <a:blip r:embed="rId3"/>
                <a:stretch>
                  <a:fillRect b="-540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Imagem 8">
            <a:extLst>
              <a:ext uri="{FF2B5EF4-FFF2-40B4-BE49-F238E27FC236}">
                <a16:creationId xmlns:a16="http://schemas.microsoft.com/office/drawing/2014/main" id="{4063C896-45B4-DD42-4D33-9889B43FCA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2732954"/>
            <a:ext cx="7772400" cy="367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6488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5A74F19-54DA-EED0-B33A-596F77000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Recalling Linear Classifiers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Posição de Conteúdo 2">
                <a:extLst>
                  <a:ext uri="{FF2B5EF4-FFF2-40B4-BE49-F238E27FC236}">
                    <a16:creationId xmlns:a16="http://schemas.microsoft.com/office/drawing/2014/main" id="{D03B3A37-D05B-664E-3146-5DABC18ABA6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46111" y="1853248"/>
                <a:ext cx="10759826" cy="4191470"/>
              </a:xfrm>
            </p:spPr>
            <p:txBody>
              <a:bodyPr>
                <a:normAutofit/>
              </a:bodyPr>
              <a:lstStyle/>
              <a:p>
                <a:r>
                  <a:rPr lang="en-GB" sz="2400" dirty="0"/>
                  <a:t>We have seen that to learn a linear classifier using Least Minimum Squares as the cost function and stochastic gradient descent, for a randomly selected data point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GB" sz="24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PT" sz="24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pt-PT" sz="24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pt-PT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pt-PT" sz="24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lang="pt-PT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GB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PT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pt-PT" sz="24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pt-PT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pt-PT" sz="24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e>
                    </m:d>
                    <m:r>
                      <a:rPr lang="pt-PT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pt-PT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𝔇</m:t>
                    </m:r>
                  </m:oMath>
                </a14:m>
                <a:r>
                  <a:rPr lang="en-GB" sz="2400" dirty="0"/>
                  <a:t>, we have at each iteration </a:t>
                </a:r>
                <a14:m>
                  <m:oMath xmlns:m="http://schemas.openxmlformats.org/officeDocument/2006/math">
                    <m:r>
                      <a:rPr lang="pt-PT" sz="24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GB" sz="2400" dirty="0"/>
                  <a:t>:</a:t>
                </a:r>
              </a:p>
              <a:p>
                <a:endParaRPr lang="en-GB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PT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PT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pt-PT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PT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PT" sz="2400" b="0" i="1" smtClean="0">
                              <a:latin typeface="Cambria Math" panose="02040503050406030204" pitchFamily="18" charset="0"/>
                            </a:rPr>
                            <m:t>+1)</m:t>
                          </m:r>
                        </m:sup>
                      </m:sSubSup>
                      <m:r>
                        <a:rPr lang="pt-PT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PT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PT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pt-PT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PT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PT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pt-PT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PT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d>
                        <m:dPr>
                          <m:ctrlPr>
                            <a:rPr lang="pt-PT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pt-PT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PT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pt-PT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PT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PT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pt-PT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pt-PT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sSup>
                                <m:sSupPr>
                                  <m:ctrlPr>
                                    <a:rPr lang="pt-PT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PT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pt-PT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pt-PT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sup>
                              </m:sSup>
                            </m:e>
                            <m:sup>
                              <m:r>
                                <a:rPr lang="pt-PT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sSup>
                            <m:sSupPr>
                              <m:ctrlPr>
                                <a:rPr lang="pt-PT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PT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pt-PT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pt-PT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PT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</m:e>
                      </m:d>
                      <m:sSup>
                        <m:sSupPr>
                          <m:ctrlPr>
                            <a:rPr lang="pt-PT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PT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pt-PT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e>
                        <m:sup>
                          <m:d>
                            <m:dPr>
                              <m:ctrlPr>
                                <a:rPr lang="pt-PT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PT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br>
                  <a:rPr lang="pt-PT" sz="2400" dirty="0"/>
                </a:br>
                <a:endParaRPr lang="en-GB" sz="2400" dirty="0"/>
              </a:p>
            </p:txBody>
          </p:sp>
        </mc:Choice>
        <mc:Fallback xmlns="">
          <p:sp>
            <p:nvSpPr>
              <p:cNvPr id="3" name="Marcador de Posição de Conteúdo 2">
                <a:extLst>
                  <a:ext uri="{FF2B5EF4-FFF2-40B4-BE49-F238E27FC236}">
                    <a16:creationId xmlns:a16="http://schemas.microsoft.com/office/drawing/2014/main" id="{D03B3A37-D05B-664E-3146-5DABC18ABA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6111" y="1853248"/>
                <a:ext cx="10759826" cy="4191470"/>
              </a:xfrm>
              <a:blipFill>
                <a:blip r:embed="rId2"/>
                <a:stretch>
                  <a:fillRect l="-353" t="-90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98BBF0C4-0B07-4690-D562-2FD8062EB3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4</a:t>
            </a:fld>
            <a:endParaRPr lang="en-US" dirty="0"/>
          </a:p>
        </p:txBody>
      </p:sp>
      <p:sp>
        <p:nvSpPr>
          <p:cNvPr id="5" name="Chaveta à Esquerda 4">
            <a:extLst>
              <a:ext uri="{FF2B5EF4-FFF2-40B4-BE49-F238E27FC236}">
                <a16:creationId xmlns:a16="http://schemas.microsoft.com/office/drawing/2014/main" id="{53DC8664-F413-E152-42B7-A92283E3BD7E}"/>
              </a:ext>
            </a:extLst>
          </p:cNvPr>
          <p:cNvSpPr/>
          <p:nvPr/>
        </p:nvSpPr>
        <p:spPr>
          <a:xfrm rot="16200000">
            <a:off x="7197677" y="3991234"/>
            <a:ext cx="117523" cy="1155490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BD4529DB-FAAA-F74A-3C0C-B5D4BF48E05F}"/>
                  </a:ext>
                </a:extLst>
              </p:cNvPr>
              <p:cNvSpPr txBox="1"/>
              <p:nvPr/>
            </p:nvSpPr>
            <p:spPr>
              <a:xfrm>
                <a:off x="5912700" y="4832534"/>
                <a:ext cx="2318007" cy="4222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GB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pt-PT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PT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pt-PT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PT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sup>
                          </m:sSup>
                          <m:r>
                            <a:rPr lang="pt-PT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pt-PT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PT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pt-PT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pt-PT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PT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</m:e>
                      </m:d>
                      <m:r>
                        <a:rPr lang="en-GB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lang="en-GB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𝒪</m:t>
                      </m:r>
                      <m:d>
                        <m:dPr>
                          <m:ctrlPr>
                            <a:rPr lang="en-GB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PT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BD4529DB-FAAA-F74A-3C0C-B5D4BF48E0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2700" y="4832534"/>
                <a:ext cx="2318007" cy="422295"/>
              </a:xfrm>
              <a:prstGeom prst="rect">
                <a:avLst/>
              </a:prstGeom>
              <a:blipFill>
                <a:blip r:embed="rId3"/>
                <a:stretch>
                  <a:fillRect b="-29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2096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D85FFC-5465-F730-F9D4-AD22CC9B78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Feature Maps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D0342B66-6A06-27CB-D277-32D3F08544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5201" y="1236224"/>
            <a:ext cx="8946541" cy="381363"/>
          </a:xfrm>
        </p:spPr>
        <p:txBody>
          <a:bodyPr>
            <a:normAutofit lnSpcReduction="10000"/>
          </a:bodyPr>
          <a:lstStyle/>
          <a:p>
            <a:r>
              <a:rPr lang="en-GB" dirty="0"/>
              <a:t>What if the data is not linearly separable?</a:t>
            </a: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52E310C2-8D25-1D5F-7D83-2127404586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5</a:t>
            </a:fld>
            <a:endParaRPr lang="en-US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2C47825-3E91-D4E6-AC2C-2085708119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1" y="1928701"/>
            <a:ext cx="3239473" cy="311400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61B18020-DC7B-E5C4-8926-995FADF8F0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0739" y="1928701"/>
            <a:ext cx="3240000" cy="314389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Marcador de Posição de Conteúdo 2">
                <a:extLst>
                  <a:ext uri="{FF2B5EF4-FFF2-40B4-BE49-F238E27FC236}">
                    <a16:creationId xmlns:a16="http://schemas.microsoft.com/office/drawing/2014/main" id="{8CEC47F8-3A9C-C8ED-2FC8-BB128493DD1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46111" y="5338120"/>
                <a:ext cx="10544628" cy="106716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20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  <a:lvl2pPr marL="742950" indent="-28575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18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2pPr>
                <a:lvl3pPr marL="1143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16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3pPr>
                <a:lvl4pPr marL="1600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4pPr>
                <a:lvl5pPr marL="20574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5pPr>
                <a:lvl6pPr marL="2506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6pPr>
                <a:lvl7pPr marL="29718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7pPr>
                <a:lvl8pPr marL="3429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8pPr>
                <a:lvl9pPr marL="3886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9pPr>
              </a:lstStyle>
              <a:p>
                <a:pPr>
                  <a:spcAft>
                    <a:spcPts val="1200"/>
                  </a:spcAft>
                </a:pPr>
                <a:r>
                  <a:rPr lang="en-GB" dirty="0"/>
                  <a:t>Project the data onto a higher dimensional feature space using a feature map!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d>
                        <m:dPr>
                          <m:ctrlP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P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P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GB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P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1,</m:t>
                                  </m:r>
                                  <m:sSub>
                                    <m:sSubPr>
                                      <m:ctrlPr>
                                        <a:rPr lang="pt-PT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PT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pt-PT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pt-P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pt-P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PT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pt-PT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pt-P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</m:e>
                      </m:d>
                      <m:r>
                        <a:rPr lang="pt-P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P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1,</m:t>
                              </m:r>
                              <m:sSub>
                                <m:sSubPr>
                                  <m:ctrlPr>
                                    <a:rPr lang="pt-P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P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pt-P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pt-P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pt-P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P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pt-P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pt-P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pt-P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P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pt-PT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pt-P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P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pt-P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pt-P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7" name="Marcador de Posição de Conteúdo 2">
                <a:extLst>
                  <a:ext uri="{FF2B5EF4-FFF2-40B4-BE49-F238E27FC236}">
                    <a16:creationId xmlns:a16="http://schemas.microsoft.com/office/drawing/2014/main" id="{8CEC47F8-3A9C-C8ED-2FC8-BB128493DD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111" y="5338120"/>
                <a:ext cx="10544628" cy="1067162"/>
              </a:xfrm>
              <a:prstGeom prst="rect">
                <a:avLst/>
              </a:prstGeom>
              <a:blipFill>
                <a:blip r:embed="rId4"/>
                <a:stretch>
                  <a:fillRect l="-240" t="-352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Forma Livre 15">
            <a:extLst>
              <a:ext uri="{FF2B5EF4-FFF2-40B4-BE49-F238E27FC236}">
                <a16:creationId xmlns:a16="http://schemas.microsoft.com/office/drawing/2014/main" id="{A37EBF5F-8978-55C3-F667-9506308122FE}"/>
              </a:ext>
            </a:extLst>
          </p:cNvPr>
          <p:cNvSpPr/>
          <p:nvPr/>
        </p:nvSpPr>
        <p:spPr>
          <a:xfrm>
            <a:off x="4102443" y="3472249"/>
            <a:ext cx="3546389" cy="803189"/>
          </a:xfrm>
          <a:custGeom>
            <a:avLst/>
            <a:gdLst>
              <a:gd name="connsiteX0" fmla="*/ 0 w 3546389"/>
              <a:gd name="connsiteY0" fmla="*/ 0 h 803189"/>
              <a:gd name="connsiteX1" fmla="*/ 1767016 w 3546389"/>
              <a:gd name="connsiteY1" fmla="*/ 803189 h 803189"/>
              <a:gd name="connsiteX2" fmla="*/ 3546389 w 3546389"/>
              <a:gd name="connsiteY2" fmla="*/ 0 h 8031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546389" h="803189">
                <a:moveTo>
                  <a:pt x="0" y="0"/>
                </a:moveTo>
                <a:cubicBezTo>
                  <a:pt x="587975" y="401594"/>
                  <a:pt x="1175951" y="803189"/>
                  <a:pt x="1767016" y="803189"/>
                </a:cubicBezTo>
                <a:cubicBezTo>
                  <a:pt x="2358081" y="803189"/>
                  <a:pt x="2952235" y="401594"/>
                  <a:pt x="3546389" y="0"/>
                </a:cubicBezTo>
              </a:path>
            </a:pathLst>
          </a:custGeom>
          <a:noFill/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aixaDeTexto 17">
                <a:extLst>
                  <a:ext uri="{FF2B5EF4-FFF2-40B4-BE49-F238E27FC236}">
                    <a16:creationId xmlns:a16="http://schemas.microsoft.com/office/drawing/2014/main" id="{BF2BA59E-AF27-0718-08E2-5C1DB08A61DE}"/>
                  </a:ext>
                </a:extLst>
              </p:cNvPr>
              <p:cNvSpPr txBox="1"/>
              <p:nvPr/>
            </p:nvSpPr>
            <p:spPr>
              <a:xfrm>
                <a:off x="5398357" y="4386191"/>
                <a:ext cx="95455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d>
                        <m:dPr>
                          <m:ctrlPr>
                            <a:rPr lang="en-GB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PT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18" name="CaixaDeTexto 17">
                <a:extLst>
                  <a:ext uri="{FF2B5EF4-FFF2-40B4-BE49-F238E27FC236}">
                    <a16:creationId xmlns:a16="http://schemas.microsoft.com/office/drawing/2014/main" id="{BF2BA59E-AF27-0718-08E2-5C1DB08A61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8357" y="4386191"/>
                <a:ext cx="954559" cy="523220"/>
              </a:xfrm>
              <a:prstGeom prst="rect">
                <a:avLst/>
              </a:prstGeom>
              <a:blipFill>
                <a:blip r:embed="rId5"/>
                <a:stretch>
                  <a:fillRect l="-6579" b="-1904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Conexão Reta 19">
            <a:extLst>
              <a:ext uri="{FF2B5EF4-FFF2-40B4-BE49-F238E27FC236}">
                <a16:creationId xmlns:a16="http://schemas.microsoft.com/office/drawing/2014/main" id="{782BD60B-2A75-815B-CC0F-415ADAB58175}"/>
              </a:ext>
            </a:extLst>
          </p:cNvPr>
          <p:cNvCxnSpPr>
            <a:cxnSpLocks/>
          </p:cNvCxnSpPr>
          <p:nvPr/>
        </p:nvCxnSpPr>
        <p:spPr>
          <a:xfrm flipV="1">
            <a:off x="8711514" y="3669957"/>
            <a:ext cx="2060125" cy="111211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4542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6" grpId="0" animBg="1"/>
      <p:bldP spid="1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DAD789-C064-38F3-D666-1F98FD824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Feature Maps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Posição de Conteúdo 2">
                <a:extLst>
                  <a:ext uri="{FF2B5EF4-FFF2-40B4-BE49-F238E27FC236}">
                    <a16:creationId xmlns:a16="http://schemas.microsoft.com/office/drawing/2014/main" id="{25DC2178-0903-772B-AC37-F8619508ABC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dirty="0"/>
                  <a:t>A feature map </a:t>
                </a:r>
                <a14:m>
                  <m:oMath xmlns:m="http://schemas.openxmlformats.org/officeDocument/2006/math">
                    <m:r>
                      <a:rPr lang="en-GB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GB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P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GB" dirty="0"/>
                  <a:t> projects the </a:t>
                </a:r>
                <a14:m>
                  <m:oMath xmlns:m="http://schemas.openxmlformats.org/officeDocument/2006/math">
                    <m:r>
                      <a:rPr lang="pt-PT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GB" dirty="0"/>
                  <a:t>-dimensional data onto the higher dimensional (</a:t>
                </a:r>
                <a14:m>
                  <m:oMath xmlns:m="http://schemas.openxmlformats.org/officeDocument/2006/math">
                    <m:r>
                      <a:rPr lang="pt-PT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pt-PT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pt-PT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pt-P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pt-P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GB" dirty="0"/>
                  <a:t>) feature space: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r>
                        <a:rPr lang="pt-P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</m:t>
                      </m:r>
                      <m:sSup>
                        <m:sSupPr>
                          <m:ctrlPr>
                            <a:rPr lang="pt-P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P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pt-P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  <m:r>
                        <a:rPr lang="pt-P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p>
                        <m:sSupPr>
                          <m:ctrlPr>
                            <a:rPr lang="pt-P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P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pt-P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sup>
                      </m:sSup>
                    </m:oMath>
                  </m:oMathPara>
                </a14:m>
                <a:endParaRPr lang="en-GB" dirty="0"/>
              </a:p>
              <a:p>
                <a:endParaRPr lang="en-GB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PT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GB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GB" sz="2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PT" sz="20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pt-PT" sz="2000" b="0" i="0" smtClean="0">
                        <a:latin typeface="Cambria Math" panose="02040503050406030204" pitchFamily="18" charset="0"/>
                      </a:rPr>
                      <m:t>=2∗</m:t>
                    </m:r>
                    <m:r>
                      <m:rPr>
                        <m:sty m:val="p"/>
                      </m:rPr>
                      <a:rPr lang="pt-PT" sz="2000" b="0" i="0" smtClean="0">
                        <a:latin typeface="Cambria Math" panose="02040503050406030204" pitchFamily="18" charset="0"/>
                      </a:rPr>
                      <m:t>step</m:t>
                    </m:r>
                    <m:d>
                      <m:dPr>
                        <m:ctrlPr>
                          <a:rPr lang="pt-PT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GB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pt-PT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pt-PT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𝝓</m:t>
                        </m:r>
                        <m:d>
                          <m:dPr>
                            <m:ctrlPr>
                              <a:rPr lang="pt-PT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PT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pt-PT" b="1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</m:d>
                      </m:e>
                    </m:d>
                    <m:r>
                      <a:rPr lang="pt-PT" sz="2000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GB" dirty="0"/>
              </a:p>
              <a:p>
                <a:endParaRPr lang="en-GB" dirty="0"/>
              </a:p>
              <a:p>
                <a:endParaRPr lang="en-GB" dirty="0"/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GB" sz="20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PT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pt-PT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pt-PT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pt-PT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pt-PT" sz="2000" b="0" i="1" smtClean="0">
                            <a:latin typeface="Cambria Math" panose="02040503050406030204" pitchFamily="18" charset="0"/>
                          </a:rPr>
                          <m:t>+1)</m:t>
                        </m:r>
                      </m:sup>
                    </m:sSubSup>
                    <m:r>
                      <a:rPr lang="pt-PT" sz="2000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GB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PT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pt-PT" sz="20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pt-PT" sz="20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pt-PT" sz="20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pt-PT" sz="2000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pt-PT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pt-PT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d>
                      <m:dPr>
                        <m:ctrlPr>
                          <a:rPr lang="pt-PT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pt-PT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PT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pt-PT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pt-PT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pt-PT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lang="pt-PT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pt-PT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sSup>
                              <m:sSupPr>
                                <m:ctrlPr>
                                  <a:rPr lang="pt-PT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pt-PT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pt-PT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pt-PT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</m:sup>
                            </m:sSup>
                          </m:e>
                          <m:sup>
                            <m:r>
                              <a:rPr lang="pt-PT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pt-P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𝝓</m:t>
                        </m:r>
                        <m:d>
                          <m:dPr>
                            <m:ctrlPr>
                              <a:rPr lang="pt-PT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pt-PT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pt-PT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pt-PT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′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pt-PT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pt-PT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</m:sup>
                            </m:sSup>
                          </m:e>
                        </m:d>
                      </m:e>
                    </m:d>
                    <m:r>
                      <a:rPr lang="pt-P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𝝓</m:t>
                    </m:r>
                    <m:d>
                      <m:dPr>
                        <m:ctrlPr>
                          <a:rPr lang="pt-P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pt-P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P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pt-P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e>
                          <m:sup>
                            <m:d>
                              <m:dPr>
                                <m:ctrlPr>
                                  <a:rPr lang="pt-PT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pt-PT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p>
                      </m:e>
                    </m:d>
                  </m:oMath>
                </a14:m>
                <a:br>
                  <a:rPr lang="pt-PT" sz="2000" dirty="0"/>
                </a:br>
                <a:endParaRPr lang="en-GB" sz="2000" dirty="0"/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3" name="Marcador de Posição de Conteúdo 2">
                <a:extLst>
                  <a:ext uri="{FF2B5EF4-FFF2-40B4-BE49-F238E27FC236}">
                    <a16:creationId xmlns:a16="http://schemas.microsoft.com/office/drawing/2014/main" id="{25DC2178-0903-772B-AC37-F8619508ABC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83" t="-904" r="-85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700223AF-A179-6165-EB92-96798F0A00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6</a:t>
            </a:fld>
            <a:endParaRPr lang="en-US" dirty="0"/>
          </a:p>
        </p:txBody>
      </p:sp>
      <p:sp>
        <p:nvSpPr>
          <p:cNvPr id="5" name="Chaveta à Esquerda 4">
            <a:extLst>
              <a:ext uri="{FF2B5EF4-FFF2-40B4-BE49-F238E27FC236}">
                <a16:creationId xmlns:a16="http://schemas.microsoft.com/office/drawing/2014/main" id="{1508B9D0-BE09-E467-9CB3-7B8E3E77666D}"/>
              </a:ext>
            </a:extLst>
          </p:cNvPr>
          <p:cNvSpPr/>
          <p:nvPr/>
        </p:nvSpPr>
        <p:spPr>
          <a:xfrm rot="16200000">
            <a:off x="3750142" y="3496964"/>
            <a:ext cx="117523" cy="1155490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14E079CE-6F5F-D984-55A7-4582B120E516}"/>
                  </a:ext>
                </a:extLst>
              </p:cNvPr>
              <p:cNvSpPr txBox="1"/>
              <p:nvPr/>
            </p:nvSpPr>
            <p:spPr>
              <a:xfrm>
                <a:off x="2465165" y="4227051"/>
                <a:ext cx="2538067" cy="4222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GB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pt-PT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PT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pt-PT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PT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sup>
                          </m:sSup>
                          <m:r>
                            <a:rPr lang="pt-PT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pt-PT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𝝓</m:t>
                          </m:r>
                          <m:d>
                            <m:dPr>
                              <m:ctrlPr>
                                <a:rPr lang="pt-PT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PT" sz="2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pt-PT" sz="2400" b="1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e>
                          </m:d>
                        </m:e>
                      </m:d>
                      <m:r>
                        <a:rPr lang="en-GB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lang="en-GB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𝒪</m:t>
                      </m:r>
                      <m:d>
                        <m:dPr>
                          <m:ctrlPr>
                            <a:rPr lang="en-GB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PT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14E079CE-6F5F-D984-55A7-4582B120E5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5165" y="4227051"/>
                <a:ext cx="2538067" cy="422295"/>
              </a:xfrm>
              <a:prstGeom prst="rect">
                <a:avLst/>
              </a:prstGeom>
              <a:blipFill>
                <a:blip r:embed="rId3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haveta à Esquerda 6">
            <a:extLst>
              <a:ext uri="{FF2B5EF4-FFF2-40B4-BE49-F238E27FC236}">
                <a16:creationId xmlns:a16="http://schemas.microsoft.com/office/drawing/2014/main" id="{34D8C36D-D311-8E4C-63C7-5492B234C480}"/>
              </a:ext>
            </a:extLst>
          </p:cNvPr>
          <p:cNvSpPr/>
          <p:nvPr/>
        </p:nvSpPr>
        <p:spPr>
          <a:xfrm rot="16200000">
            <a:off x="4842910" y="4987827"/>
            <a:ext cx="117523" cy="1155490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07B6B2EC-DEC9-BDF5-D747-4FB30A793DE9}"/>
                  </a:ext>
                </a:extLst>
              </p:cNvPr>
              <p:cNvSpPr txBox="1"/>
              <p:nvPr/>
            </p:nvSpPr>
            <p:spPr>
              <a:xfrm>
                <a:off x="3557933" y="5767342"/>
                <a:ext cx="2538067" cy="4222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GB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pt-PT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PT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pt-PT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PT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sup>
                          </m:sSup>
                          <m:r>
                            <a:rPr lang="pt-PT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pt-PT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𝝓</m:t>
                          </m:r>
                          <m:d>
                            <m:dPr>
                              <m:ctrlPr>
                                <a:rPr lang="pt-PT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PT" sz="24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pt-PT" sz="2400" b="1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e>
                          </m:d>
                        </m:e>
                      </m:d>
                      <m:r>
                        <a:rPr lang="en-GB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lang="en-GB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𝒪</m:t>
                      </m:r>
                      <m:d>
                        <m:dPr>
                          <m:ctrlPr>
                            <a:rPr lang="en-GB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PT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07B6B2EC-DEC9-BDF5-D747-4FB30A793D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7933" y="5767342"/>
                <a:ext cx="2538067" cy="422295"/>
              </a:xfrm>
              <a:prstGeom prst="rect">
                <a:avLst/>
              </a:prstGeom>
              <a:blipFill>
                <a:blip r:embed="rId4"/>
                <a:stretch>
                  <a:fillRect b="-2352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C2E9775E-38F0-C82D-A47F-6EF052222B54}"/>
                  </a:ext>
                </a:extLst>
              </p:cNvPr>
              <p:cNvSpPr txBox="1"/>
              <p:nvPr/>
            </p:nvSpPr>
            <p:spPr>
              <a:xfrm rot="10800000" flipV="1">
                <a:off x="7556739" y="3429000"/>
                <a:ext cx="3992989" cy="193899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GB" sz="2000" dirty="0"/>
                  <a:t>For </a:t>
                </a:r>
                <a14:m>
                  <m:oMath xmlns:m="http://schemas.openxmlformats.org/officeDocument/2006/math">
                    <m:r>
                      <a:rPr lang="pt-PT" sz="20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pt-PT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≫</m:t>
                    </m:r>
                    <m:r>
                      <a:rPr lang="pt-PT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GB" sz="2000" dirty="0"/>
                  <a:t> this is computationally very inefficient!</a:t>
                </a:r>
              </a:p>
              <a:p>
                <a:endParaRPr lang="en-GB" sz="2000" dirty="0"/>
              </a:p>
              <a:p>
                <a:r>
                  <a:rPr lang="en-GB" sz="2000" dirty="0"/>
                  <a:t>For </a:t>
                </a:r>
                <a14:m>
                  <m:oMath xmlns:m="http://schemas.openxmlformats.org/officeDocument/2006/math">
                    <m:r>
                      <a:rPr lang="pt-PT" sz="20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pt-PT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=∞</m:t>
                    </m:r>
                  </m:oMath>
                </a14:m>
                <a:r>
                  <a:rPr lang="en-GB" sz="2000" dirty="0"/>
                  <a:t> this can not be evaluated!</a:t>
                </a:r>
              </a:p>
            </p:txBody>
          </p:sp>
        </mc:Choice>
        <mc:Fallback xmlns="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C2E9775E-38F0-C82D-A47F-6EF052222B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0800000" flipV="1">
                <a:off x="7556739" y="3429000"/>
                <a:ext cx="3992989" cy="1938992"/>
              </a:xfrm>
              <a:prstGeom prst="rect">
                <a:avLst/>
              </a:prstGeom>
              <a:blipFill>
                <a:blip r:embed="rId5"/>
                <a:stretch>
                  <a:fillRect l="-1577" t="-1290" b="-387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6216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8" grpId="0"/>
      <p:bldP spid="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609C71-BBDD-DF45-1CFB-93A8C82E3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Feature Maps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Posição de Conteúdo 2">
                <a:extLst>
                  <a:ext uri="{FF2B5EF4-FFF2-40B4-BE49-F238E27FC236}">
                    <a16:creationId xmlns:a16="http://schemas.microsoft.com/office/drawing/2014/main" id="{64D5CD4D-B759-EAA6-6578-EA316A62A85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03312" y="2052918"/>
                <a:ext cx="10190764" cy="4195481"/>
              </a:xfrm>
            </p:spPr>
            <p:txBody>
              <a:bodyPr>
                <a:normAutofit/>
              </a:bodyPr>
              <a:lstStyle/>
              <a:p>
                <a:r>
                  <a:rPr lang="en-GB" dirty="0"/>
                  <a:t>Polynomial feature map degree </a:t>
                </a:r>
                <a14:m>
                  <m:oMath xmlns:m="http://schemas.openxmlformats.org/officeDocument/2006/math">
                    <m:r>
                      <a:rPr lang="pt-PT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GB" dirty="0"/>
                  <a:t> (example </a:t>
                </a:r>
                <a14:m>
                  <m:oMath xmlns:m="http://schemas.openxmlformats.org/officeDocument/2006/math">
                    <m:r>
                      <a:rPr lang="pt-PT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pt-PT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GB" dirty="0"/>
                  <a:t>):</a:t>
                </a:r>
              </a:p>
              <a:p>
                <a:endParaRPr lang="en-GB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pt-P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pt-P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=2</m:t>
                        </m:r>
                      </m:sub>
                    </m:sSub>
                    <m:d>
                      <m:dPr>
                        <m:ctrlPr>
                          <a:rPr lang="en-GB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GB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GB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pt-PT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1,</m:t>
                                </m:r>
                                <m:sSub>
                                  <m:sSubPr>
                                    <m:ctrlPr>
                                      <a:rPr lang="en-GB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PT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pt-PT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pt-PT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PT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pt-PT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pt-P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e>
                    </m:d>
                    <m:r>
                      <a:rPr lang="pt-P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P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1,</m:t>
                            </m:r>
                            <m:rad>
                              <m:radPr>
                                <m:degHide m:val="on"/>
                                <m:ctrlPr>
                                  <a:rPr lang="pt-PT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pt-PT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rad>
                            <m:sSub>
                              <m:sSubPr>
                                <m:ctrlPr>
                                  <a:rPr lang="en-GB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PT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pt-PT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pt-P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ad>
                              <m:radPr>
                                <m:degHide m:val="on"/>
                                <m:ctrlPr>
                                  <a:rPr lang="pt-PT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pt-PT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rad>
                            <m:sSub>
                              <m:sSubPr>
                                <m:ctrlPr>
                                  <a:rPr lang="en-GB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PT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pt-PT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pt-P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ad>
                              <m:radPr>
                                <m:degHide m:val="on"/>
                                <m:ctrlPr>
                                  <a:rPr lang="pt-PT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pt-PT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rad>
                            <m:sSub>
                              <m:sSubPr>
                                <m:ctrlPr>
                                  <a:rPr lang="en-GB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PT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pt-PT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GB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PT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pt-PT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pt-P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  </m:t>
                            </m:r>
                            <m:sSup>
                              <m:sSupPr>
                                <m:ctrlPr>
                                  <a:rPr lang="pt-PT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PT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pt-PT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sup>
                                <m:r>
                                  <a:rPr lang="pt-PT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pt-P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  </m:t>
                            </m:r>
                            <m:sSup>
                              <m:sSupPr>
                                <m:ctrlPr>
                                  <a:rPr lang="pt-PT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PT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pt-PT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sup>
                                <m:r>
                                  <a:rPr lang="pt-PT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pt-P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GB" dirty="0"/>
                  <a:t>     , </a:t>
                </a:r>
                <a14:m>
                  <m:oMath xmlns:m="http://schemas.openxmlformats.org/officeDocument/2006/math">
                    <m:r>
                      <a:rPr lang="pt-PT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pt-PT" b="0" i="1" smtClean="0">
                        <a:latin typeface="Cambria Math" panose="02040503050406030204" pitchFamily="18" charset="0"/>
                      </a:rPr>
                      <m:t>=6</m:t>
                    </m:r>
                  </m:oMath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endParaRPr lang="en-GB" dirty="0"/>
              </a:p>
              <a:p>
                <a:r>
                  <a:rPr lang="en-GB" dirty="0"/>
                  <a:t>In general </a:t>
                </a:r>
                <a14:m>
                  <m:oMath xmlns:m="http://schemas.openxmlformats.org/officeDocument/2006/math">
                    <m:r>
                      <a:rPr lang="pt-PT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pt-P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pt-P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𝒪</m:t>
                    </m:r>
                    <m:d>
                      <m:dPr>
                        <m:ctrlPr>
                          <a:rPr lang="pt-P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pt-P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P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pt-PT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e>
                    </m:d>
                  </m:oMath>
                </a14:m>
                <a:endParaRPr lang="en-GB" dirty="0"/>
              </a:p>
              <a:p>
                <a:pPr lvl="1"/>
                <a:r>
                  <a:rPr lang="en-GB" dirty="0"/>
                  <a:t>Ex.: </a:t>
                </a:r>
                <a14:m>
                  <m:oMath xmlns:m="http://schemas.openxmlformats.org/officeDocument/2006/math">
                    <m:r>
                      <a:rPr lang="pt-PT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pt-PT" b="0" i="1" smtClean="0">
                        <a:latin typeface="Cambria Math" panose="02040503050406030204" pitchFamily="18" charset="0"/>
                      </a:rPr>
                      <m:t>=1000, </m:t>
                    </m:r>
                    <m:r>
                      <a:rPr lang="pt-PT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pt-PT" b="0" i="1" smtClean="0">
                        <a:latin typeface="Cambria Math" panose="02040503050406030204" pitchFamily="18" charset="0"/>
                      </a:rPr>
                      <m:t>=3→</m:t>
                    </m:r>
                    <m:r>
                      <a:rPr lang="pt-P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pt-P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sSup>
                      <m:sSupPr>
                        <m:ctrlPr>
                          <a:rPr lang="pt-P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P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1000</m:t>
                        </m:r>
                      </m:e>
                      <m:sup>
                        <m:r>
                          <a:rPr lang="pt-P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pt-P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pt-P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P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pt-P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9</m:t>
                        </m:r>
                      </m:sup>
                    </m:sSup>
                  </m:oMath>
                </a14:m>
                <a:endParaRPr lang="en-GB" dirty="0"/>
              </a:p>
              <a:p>
                <a:endParaRPr lang="en-GB" dirty="0"/>
              </a:p>
              <a:p>
                <a:r>
                  <a:rPr lang="en-GB" dirty="0"/>
                  <a:t>A Radial Basis Function feature map has </a:t>
                </a:r>
                <a14:m>
                  <m:oMath xmlns:m="http://schemas.openxmlformats.org/officeDocument/2006/math">
                    <m:r>
                      <a:rPr lang="pt-PT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pt-PT" b="0" i="1" smtClean="0">
                        <a:latin typeface="Cambria Math" panose="02040503050406030204" pitchFamily="18" charset="0"/>
                      </a:rPr>
                      <m:t>=∞</m:t>
                    </m:r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3" name="Marcador de Posição de Conteúdo 2">
                <a:extLst>
                  <a:ext uri="{FF2B5EF4-FFF2-40B4-BE49-F238E27FC236}">
                    <a16:creationId xmlns:a16="http://schemas.microsoft.com/office/drawing/2014/main" id="{64D5CD4D-B759-EAA6-6578-EA316A62A85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03312" y="2052918"/>
                <a:ext cx="10190764" cy="4195481"/>
              </a:xfrm>
              <a:blipFill>
                <a:blip r:embed="rId2"/>
                <a:stretch>
                  <a:fillRect l="-249" t="-90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8CB4E010-77A3-F94B-9C34-8AA399EE08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84270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6ACCC7-EB0C-EA6F-3B8E-81C882BBF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Kernels and Feature Maps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Posição de Conteúdo 2">
                <a:extLst>
                  <a:ext uri="{FF2B5EF4-FFF2-40B4-BE49-F238E27FC236}">
                    <a16:creationId xmlns:a16="http://schemas.microsoft.com/office/drawing/2014/main" id="{7929FA8D-2C04-7AB5-7318-27AF129584C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20130" y="2052918"/>
                <a:ext cx="10490886" cy="4195481"/>
              </a:xfrm>
            </p:spPr>
            <p:txBody>
              <a:bodyPr/>
              <a:lstStyle/>
              <a:p>
                <a:r>
                  <a:rPr lang="en-GB" dirty="0"/>
                  <a:t>Let the kernel be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𝜅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sub>
                    </m:sSub>
                    <m:d>
                      <m:dPr>
                        <m:ctrlPr>
                          <a:rPr lang="en-GB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P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pt-P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pt-P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pt-P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GB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pt-PT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  <m:r>
                          <a:rPr lang="pt-PT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pt-PT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  <m:r>
                          <a:rPr lang="pt-PT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),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  <m:r>
                          <a:rPr lang="pt-PT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pt-PT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𝒛</m:t>
                        </m:r>
                        <m:r>
                          <a:rPr lang="pt-PT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r>
                  <a:rPr lang="en-GB" dirty="0"/>
                  <a:t> and express how similar </a:t>
                </a:r>
                <a14:m>
                  <m:oMath xmlns:m="http://schemas.openxmlformats.org/officeDocument/2006/math">
                    <m:r>
                      <a:rPr lang="pt-PT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GB" dirty="0"/>
                  <a:t> is to </a:t>
                </a:r>
                <a14:m>
                  <m:oMath xmlns:m="http://schemas.openxmlformats.org/officeDocument/2006/math">
                    <m:r>
                      <a:rPr lang="pt-PT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𝒛</m:t>
                    </m:r>
                  </m:oMath>
                </a14:m>
                <a:r>
                  <a:rPr lang="en-GB" dirty="0"/>
                  <a:t> in the feature space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</m:oMath>
                </a14:m>
                <a:endParaRPr lang="en-GB" dirty="0"/>
              </a:p>
              <a:p>
                <a:pPr marL="457200" lvl="1" indent="0">
                  <a:buNone/>
                </a:pPr>
                <a:endParaRPr lang="en-GB" dirty="0"/>
              </a:p>
              <a:p>
                <a:pPr lvl="1"/>
                <a:r>
                  <a:rPr lang="en-GB" dirty="0"/>
                  <a:t>then our model is evaluated in feature space, with complexity </a:t>
                </a:r>
                <a14:m>
                  <m:oMath xmlns:m="http://schemas.openxmlformats.org/officeDocument/2006/math">
                    <m:r>
                      <a:rPr lang="en-GB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𝒪</m:t>
                    </m:r>
                    <m:d>
                      <m:dPr>
                        <m:ctrlPr>
                          <a:rPr lang="en-GB" sz="1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PT" sz="1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</m:d>
                  </m:oMath>
                </a14:m>
                <a:endParaRPr lang="en-GB" dirty="0"/>
              </a:p>
              <a:p>
                <a:pPr marL="457200" lvl="1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sub>
                      </m:sSub>
                      <m:r>
                        <a:rPr lang="pt-P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GB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r>
                        <a:rPr lang="pt-PT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pt-PT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  <m:r>
                        <a:rPr lang="pt-PT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i="1" dirty="0"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pt-P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sub>
                      </m:sSub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  <m:r>
                            <a:rPr lang="pt-PT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pt-PT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  <m:r>
                            <a:rPr lang="pt-PT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GB" i="1" dirty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pt-PT" b="1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PT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PT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PT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PT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PT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pt-PT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  <m:r>
                            <a:rPr lang="pt-P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pt-PT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PT" i="1">
                          <a:latin typeface="Cambria Math" panose="02040503050406030204" pitchFamily="18" charset="0"/>
                        </a:rPr>
                        <m:t>+⋯+</m:t>
                      </m:r>
                      <m:sSub>
                        <m:sSubPr>
                          <m:ctrlPr>
                            <a:rPr lang="pt-PT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sSub>
                        <m:sSubPr>
                          <m:ctrlPr>
                            <a:rPr lang="pt-PT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  <m:r>
                            <a:rPr lang="pt-P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pt-PT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pt-PT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PT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𝜽</m:t>
                          </m:r>
                          <m:r>
                            <a:rPr lang="pt-PT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  <m:d>
                            <m:dPr>
                              <m:ctrlPr>
                                <a:rPr lang="pt-PT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PT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m:rPr>
                              <m:nor/>
                            </m:rPr>
                            <a:rPr lang="en-GB" i="1" dirty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GB" i="1" dirty="0"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:endParaRPr lang="en-GB" dirty="0"/>
              </a:p>
              <a:p>
                <a:pPr lvl="1"/>
                <a:r>
                  <a:rPr lang="en-GB" dirty="0"/>
                  <a:t>and similarly with learning (there are </a:t>
                </a:r>
                <a14:m>
                  <m:oMath xmlns:m="http://schemas.openxmlformats.org/officeDocument/2006/math">
                    <m:r>
                      <a:rPr lang="pt-PT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pt-PT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GB" dirty="0"/>
                  <a:t> parameters):</a:t>
                </a:r>
              </a:p>
              <a:p>
                <a:pPr marL="457200" lvl="1" indent="0" algn="ctr">
                  <a:buNone/>
                </a:pPr>
                <a:r>
                  <a:rPr lang="en-GB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P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pt-PT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pt-PT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pt-PT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pt-PT" i="1">
                            <a:latin typeface="Cambria Math" panose="02040503050406030204" pitchFamily="18" charset="0"/>
                          </a:rPr>
                          <m:t>+1)</m:t>
                        </m:r>
                      </m:sup>
                    </m:sSubSup>
                    <m:r>
                      <a:rPr lang="pt-PT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P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pt-PT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pt-PT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pt-PT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pt-PT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  <m:r>
                      <a:rPr lang="pt-PT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pt-PT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  <m:r>
                      <m:rPr>
                        <m:sty m:val="p"/>
                      </m:rPr>
                      <a:rPr lang="pt-PT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pt-P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pt-P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pt-P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⟨"/>
                            <m:endChr m:val="⟩"/>
                            <m:ctrlPr>
                              <a:rPr lang="pt-PT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PT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𝜽</m:t>
                            </m:r>
                            <m:r>
                              <a:rPr lang="pt-PT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𝜙</m:t>
                            </m:r>
                            <m:d>
                              <m:dPr>
                                <m:ctrlPr>
                                  <a:rPr lang="pt-PT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pt-PT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</m:d>
                            <m:r>
                              <m:rPr>
                                <m:nor/>
                              </m:rPr>
                              <a:rPr lang="en-GB" i="1" dirty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  <m:r>
                          <a:rPr lang="pt-PT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pt-P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P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pt-P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pt-P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pt-PT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e>
                    </m:d>
                    <m:r>
                      <a:rPr lang="pt-P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</m:t>
                    </m:r>
                    <m:r>
                      <a:rPr lang="pt-P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pt-P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=0⋯</m:t>
                    </m:r>
                    <m:r>
                      <a:rPr lang="pt-PT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3" name="Marcador de Posição de Conteúdo 2">
                <a:extLst>
                  <a:ext uri="{FF2B5EF4-FFF2-40B4-BE49-F238E27FC236}">
                    <a16:creationId xmlns:a16="http://schemas.microsoft.com/office/drawing/2014/main" id="{7929FA8D-2C04-7AB5-7318-27AF129584C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20130" y="2052918"/>
                <a:ext cx="10490886" cy="4195481"/>
              </a:xfrm>
              <a:blipFill>
                <a:blip r:embed="rId2"/>
                <a:stretch>
                  <a:fillRect l="-242" t="-120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764E4877-133D-D180-73D1-F514DF7F2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8</a:t>
            </a:fld>
            <a:endParaRPr lang="en-US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6DA37A5-ED09-CF1F-E525-429AADB8C70C}"/>
              </a:ext>
            </a:extLst>
          </p:cNvPr>
          <p:cNvSpPr txBox="1"/>
          <p:nvPr/>
        </p:nvSpPr>
        <p:spPr>
          <a:xfrm>
            <a:off x="489156" y="6248399"/>
            <a:ext cx="51764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hlinkClick r:id="rId3"/>
              </a:rPr>
              <a:t>See Andrew Ng, CS229 course notes, chapter 5, for details</a:t>
            </a:r>
            <a:endParaRPr lang="en-GB" sz="1400" dirty="0"/>
          </a:p>
        </p:txBody>
      </p:sp>
      <p:cxnSp>
        <p:nvCxnSpPr>
          <p:cNvPr id="7" name="Conexão Reta 6">
            <a:extLst>
              <a:ext uri="{FF2B5EF4-FFF2-40B4-BE49-F238E27FC236}">
                <a16:creationId xmlns:a16="http://schemas.microsoft.com/office/drawing/2014/main" id="{DCA8E512-5F4F-2F56-AAE0-0E1303D4898F}"/>
              </a:ext>
            </a:extLst>
          </p:cNvPr>
          <p:cNvCxnSpPr/>
          <p:nvPr/>
        </p:nvCxnSpPr>
        <p:spPr>
          <a:xfrm>
            <a:off x="420130" y="6248399"/>
            <a:ext cx="524544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0590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83363F-391A-6483-4585-AD4C7AA21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kernel </a:t>
            </a:r>
            <a:r>
              <a:rPr lang="en-GB" i="1" dirty="0"/>
              <a:t>trick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Posição de Conteúdo 2">
                <a:extLst>
                  <a:ext uri="{FF2B5EF4-FFF2-40B4-BE49-F238E27FC236}">
                    <a16:creationId xmlns:a16="http://schemas.microsoft.com/office/drawing/2014/main" id="{32A869A7-265A-2E5D-6B11-3B2DBA32FE7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dirty="0"/>
                  <a:t>There are kernels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𝜅</m:t>
                        </m:r>
                      </m:e>
                      <m:sub>
                        <m:r>
                          <a:rPr lang="en-GB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sub>
                    </m:sSub>
                    <m:d>
                      <m:d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PT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pt-PT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pt-PT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pt-PT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⟨"/>
                        <m:endChr m:val="⟩"/>
                        <m:ctrlPr>
                          <a:rPr lang="pt-P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  <m:d>
                          <m:dPr>
                            <m:ctrlPr>
                              <a:rPr lang="en-GB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PT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pt-PT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  <m:d>
                          <m:dPr>
                            <m:ctrlP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PT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e>
                    </m:d>
                  </m:oMath>
                </a14:m>
                <a:r>
                  <a:rPr lang="en-GB" dirty="0"/>
                  <a:t> which admit an efficient analytical solution and do not require evaluating any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PT" i="1">
                            <a:latin typeface="Cambria Math" panose="02040503050406030204" pitchFamily="18" charset="0"/>
                          </a:rPr>
                          <m:t>∙</m:t>
                        </m:r>
                      </m:e>
                    </m:d>
                  </m:oMath>
                </a14:m>
                <a:endParaRPr lang="en-GB" dirty="0"/>
              </a:p>
              <a:p>
                <a:pPr lvl="1"/>
                <a:r>
                  <a:rPr lang="en-GB" dirty="0"/>
                  <a:t>All computations are done in the data original space (</a:t>
                </a:r>
                <a14:m>
                  <m:oMath xmlns:m="http://schemas.openxmlformats.org/officeDocument/2006/math">
                    <m:r>
                      <a:rPr lang="pt-PT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GB" dirty="0"/>
                  <a:t> dimensional) whereas the model lives in the feature space (</a:t>
                </a:r>
                <a14:m>
                  <m:oMath xmlns:m="http://schemas.openxmlformats.org/officeDocument/2006/math">
                    <m:r>
                      <a:rPr lang="pt-PT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GB" dirty="0"/>
                  <a:t> dimensional)</a:t>
                </a:r>
              </a:p>
              <a:p>
                <a:endParaRPr lang="en-GB" dirty="0"/>
              </a:p>
              <a:p>
                <a:r>
                  <a:rPr lang="en-GB" dirty="0"/>
                  <a:t>Polynomial kernel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𝜅</m:t>
                        </m:r>
                      </m:e>
                      <m:sub>
                        <m:r>
                          <a:rPr lang="pt-PT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PT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pt-PT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pt-PT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en-GB" dirty="0"/>
                  <a:t>(feature map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pt-PT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GB" dirty="0"/>
                  <a:t>)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𝜅</m:t>
                          </m:r>
                        </m:e>
                        <m:sub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pt-PT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pt-P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pt-PT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d>
                            <m:dPr>
                              <m:ctrlPr>
                                <a:rPr lang="pt-PT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PT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</m:e>
                            <m:sub>
                              <m:r>
                                <a:rPr lang="pt-PT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d>
                            <m:dPr>
                              <m:ctrlPr>
                                <a:rPr lang="pt-PT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PT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e>
                      </m:d>
                      <m:r>
                        <a:rPr lang="pt-PT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pt-PT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pt-PT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PT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pt-PT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pt-PT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e>
                        <m:sup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-GB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Marcador de Posição de Conteúdo 2">
                <a:extLst>
                  <a:ext uri="{FF2B5EF4-FFF2-40B4-BE49-F238E27FC236}">
                    <a16:creationId xmlns:a16="http://schemas.microsoft.com/office/drawing/2014/main" id="{32A869A7-265A-2E5D-6B11-3B2DBA32FE7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83" t="-120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025F621D-9F00-ABA4-724F-FE0F1A8C55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9</a:t>
            </a:fld>
            <a:endParaRPr lang="en-US" dirty="0"/>
          </a:p>
        </p:txBody>
      </p:sp>
      <p:sp>
        <p:nvSpPr>
          <p:cNvPr id="5" name="Chaveta à Esquerda 4">
            <a:extLst>
              <a:ext uri="{FF2B5EF4-FFF2-40B4-BE49-F238E27FC236}">
                <a16:creationId xmlns:a16="http://schemas.microsoft.com/office/drawing/2014/main" id="{5BC89488-9C8C-62F7-2E33-FE9DBE10DE1E}"/>
              </a:ext>
            </a:extLst>
          </p:cNvPr>
          <p:cNvSpPr/>
          <p:nvPr/>
        </p:nvSpPr>
        <p:spPr>
          <a:xfrm rot="16200000">
            <a:off x="6876536" y="4755757"/>
            <a:ext cx="247135" cy="432486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Chaveta à Esquerda 5">
            <a:extLst>
              <a:ext uri="{FF2B5EF4-FFF2-40B4-BE49-F238E27FC236}">
                <a16:creationId xmlns:a16="http://schemas.microsoft.com/office/drawing/2014/main" id="{392585A6-2EED-0203-47EB-26F3D39ED237}"/>
              </a:ext>
            </a:extLst>
          </p:cNvPr>
          <p:cNvSpPr/>
          <p:nvPr/>
        </p:nvSpPr>
        <p:spPr>
          <a:xfrm rot="16200000">
            <a:off x="6909901" y="5212797"/>
            <a:ext cx="180405" cy="1130645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186A24E6-67D2-7588-A67A-C6A5EBA94FFE}"/>
                  </a:ext>
                </a:extLst>
              </p:cNvPr>
              <p:cNvSpPr txBox="1"/>
              <p:nvPr/>
            </p:nvSpPr>
            <p:spPr>
              <a:xfrm>
                <a:off x="6690755" y="5266636"/>
                <a:ext cx="61869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𝒪</m:t>
                      </m:r>
                      <m:d>
                        <m:dPr>
                          <m:ctrlPr>
                            <a:rPr lang="en-GB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P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186A24E6-67D2-7588-A67A-C6A5EBA94F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0755" y="5266636"/>
                <a:ext cx="618696" cy="307777"/>
              </a:xfrm>
              <a:prstGeom prst="rect">
                <a:avLst/>
              </a:prstGeom>
              <a:blipFill>
                <a:blip r:embed="rId3"/>
                <a:stretch>
                  <a:fillRect l="-8163" b="-16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D7F208B2-23B4-0A8A-3814-ADB37A07540B}"/>
                  </a:ext>
                </a:extLst>
              </p:cNvPr>
              <p:cNvSpPr txBox="1"/>
              <p:nvPr/>
            </p:nvSpPr>
            <p:spPr>
              <a:xfrm>
                <a:off x="5421721" y="5976772"/>
                <a:ext cx="303358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𝒪</m:t>
                      </m:r>
                      <m:d>
                        <m:dPr>
                          <m:ctrlPr>
                            <a:rPr lang="en-GB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P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pt-P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pt-P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  <m:r>
                        <a:rPr lang="en-GB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≪</m:t>
                      </m:r>
                      <m:r>
                        <a:rPr lang="en-GB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𝒪</m:t>
                      </m:r>
                      <m:d>
                        <m:dPr>
                          <m:ctrlPr>
                            <a:rPr lang="en-GB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P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pt-P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GB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𝒪</m:t>
                      </m:r>
                      <m:d>
                        <m:dPr>
                          <m:ctrlPr>
                            <a:rPr lang="en-GB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pt-PT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PT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pt-PT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D7F208B2-23B4-0A8A-3814-ADB37A0754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1721" y="5976772"/>
                <a:ext cx="3033586" cy="307777"/>
              </a:xfrm>
              <a:prstGeom prst="rect">
                <a:avLst/>
              </a:prstGeom>
              <a:blipFill>
                <a:blip r:embed="rId4"/>
                <a:stretch>
                  <a:fillRect b="-32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34488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/>
      <p:bldP spid="8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ão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Ião</Template>
  <TotalTime>9803</TotalTime>
  <Words>1828</Words>
  <Application>Microsoft Macintosh PowerPoint</Application>
  <PresentationFormat>Ecrã Panorâmico</PresentationFormat>
  <Paragraphs>255</Paragraphs>
  <Slides>30</Slides>
  <Notes>0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30</vt:i4>
      </vt:variant>
    </vt:vector>
  </HeadingPairs>
  <TitlesOfParts>
    <vt:vector size="37" baseType="lpstr">
      <vt:lpstr>Arial</vt:lpstr>
      <vt:lpstr>Calibri</vt:lpstr>
      <vt:lpstr>Cambria Math</vt:lpstr>
      <vt:lpstr>Century Gothic</vt:lpstr>
      <vt:lpstr>Consolas</vt:lpstr>
      <vt:lpstr>Wingdings 3</vt:lpstr>
      <vt:lpstr>Ião</vt:lpstr>
      <vt:lpstr>Ciência de Dados Quântica 2022/23  Kernel Based Methods and Feature Maps</vt:lpstr>
      <vt:lpstr>Material de Consulta</vt:lpstr>
      <vt:lpstr>Recalling Linear  Classifiers</vt:lpstr>
      <vt:lpstr>Recalling Linear Classifiers</vt:lpstr>
      <vt:lpstr>Feature Maps</vt:lpstr>
      <vt:lpstr>Feature Maps</vt:lpstr>
      <vt:lpstr>Feature Maps</vt:lpstr>
      <vt:lpstr>Kernels and Feature Maps</vt:lpstr>
      <vt:lpstr>The kernel trick</vt:lpstr>
      <vt:lpstr>The kernel trick – polynomial example</vt:lpstr>
      <vt:lpstr>The kernel trick</vt:lpstr>
      <vt:lpstr>Rewriting the linear model</vt:lpstr>
      <vt:lpstr>Rewriting the linear model</vt:lpstr>
      <vt:lpstr>Support Vector Machines (SVM)</vt:lpstr>
      <vt:lpstr>Support Vector Machines (SVM)</vt:lpstr>
      <vt:lpstr>Support Vector Machines (SVM)</vt:lpstr>
      <vt:lpstr>Support Vector Machines (SVM)</vt:lpstr>
      <vt:lpstr>Support Vector Machines (SVM)</vt:lpstr>
      <vt:lpstr>Support Vector Machines (SVM)</vt:lpstr>
      <vt:lpstr>Support Vector Machines (SVM)</vt:lpstr>
      <vt:lpstr>SVM and Kernels</vt:lpstr>
      <vt:lpstr>SVM and Feature Maps</vt:lpstr>
      <vt:lpstr>SVM and Feature Maps</vt:lpstr>
      <vt:lpstr>SVM and Feature Maps</vt:lpstr>
      <vt:lpstr>SVM and Feature Maps</vt:lpstr>
      <vt:lpstr>Clustering</vt:lpstr>
      <vt:lpstr>K-means clustering</vt:lpstr>
      <vt:lpstr>K-means clustering</vt:lpstr>
      <vt:lpstr>Euclidean distance and feature map</vt:lpstr>
      <vt:lpstr>Kernel K-means clustering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Ciência de Dados Quântica 2021/22 Apresentação</dc:title>
  <dc:creator>Luis Paulo Santos</dc:creator>
  <cp:lastModifiedBy>Luis Paulo Santos</cp:lastModifiedBy>
  <cp:revision>314</cp:revision>
  <dcterms:created xsi:type="dcterms:W3CDTF">2022-02-08T11:26:10Z</dcterms:created>
  <dcterms:modified xsi:type="dcterms:W3CDTF">2024-03-18T21:40:01Z</dcterms:modified>
</cp:coreProperties>
</file>